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81"/>
  </p:notesMasterIdLst>
  <p:sldIdLst>
    <p:sldId id="402" r:id="rId3"/>
    <p:sldId id="619" r:id="rId4"/>
    <p:sldId id="620" r:id="rId5"/>
    <p:sldId id="621" r:id="rId6"/>
    <p:sldId id="622" r:id="rId7"/>
    <p:sldId id="624" r:id="rId8"/>
    <p:sldId id="625" r:id="rId9"/>
    <p:sldId id="626" r:id="rId10"/>
    <p:sldId id="627" r:id="rId11"/>
    <p:sldId id="629" r:id="rId12"/>
    <p:sldId id="631" r:id="rId13"/>
    <p:sldId id="628" r:id="rId14"/>
    <p:sldId id="630" r:id="rId15"/>
    <p:sldId id="632" r:id="rId16"/>
    <p:sldId id="637" r:id="rId17"/>
    <p:sldId id="638" r:id="rId18"/>
    <p:sldId id="639" r:id="rId19"/>
    <p:sldId id="640" r:id="rId20"/>
    <p:sldId id="643" r:id="rId21"/>
    <p:sldId id="633" r:id="rId22"/>
    <p:sldId id="634" r:id="rId23"/>
    <p:sldId id="641" r:id="rId24"/>
    <p:sldId id="525" r:id="rId25"/>
    <p:sldId id="526" r:id="rId26"/>
    <p:sldId id="527" r:id="rId27"/>
    <p:sldId id="528" r:id="rId28"/>
    <p:sldId id="648" r:id="rId29"/>
    <p:sldId id="647" r:id="rId30"/>
    <p:sldId id="645" r:id="rId31"/>
    <p:sldId id="689" r:id="rId32"/>
    <p:sldId id="752" r:id="rId33"/>
    <p:sldId id="751" r:id="rId34"/>
    <p:sldId id="733" r:id="rId35"/>
    <p:sldId id="734" r:id="rId36"/>
    <p:sldId id="735" r:id="rId37"/>
    <p:sldId id="736" r:id="rId38"/>
    <p:sldId id="748" r:id="rId39"/>
    <p:sldId id="746" r:id="rId40"/>
    <p:sldId id="644" r:id="rId41"/>
    <p:sldId id="652" r:id="rId42"/>
    <p:sldId id="693" r:id="rId43"/>
    <p:sldId id="830" r:id="rId44"/>
    <p:sldId id="838" r:id="rId45"/>
    <p:sldId id="839" r:id="rId46"/>
    <p:sldId id="840" r:id="rId47"/>
    <p:sldId id="841" r:id="rId48"/>
    <p:sldId id="842" r:id="rId49"/>
    <p:sldId id="843" r:id="rId50"/>
    <p:sldId id="844" r:id="rId51"/>
    <p:sldId id="831" r:id="rId52"/>
    <p:sldId id="845" r:id="rId53"/>
    <p:sldId id="846" r:id="rId54"/>
    <p:sldId id="847" r:id="rId55"/>
    <p:sldId id="848" r:id="rId56"/>
    <p:sldId id="833" r:id="rId57"/>
    <p:sldId id="834" r:id="rId58"/>
    <p:sldId id="835" r:id="rId59"/>
    <p:sldId id="836" r:id="rId60"/>
    <p:sldId id="837" r:id="rId61"/>
    <p:sldId id="743" r:id="rId62"/>
    <p:sldId id="744" r:id="rId63"/>
    <p:sldId id="817" r:id="rId64"/>
    <p:sldId id="818" r:id="rId65"/>
    <p:sldId id="819" r:id="rId66"/>
    <p:sldId id="820" r:id="rId67"/>
    <p:sldId id="821" r:id="rId68"/>
    <p:sldId id="822" r:id="rId69"/>
    <p:sldId id="823" r:id="rId70"/>
    <p:sldId id="824" r:id="rId71"/>
    <p:sldId id="825" r:id="rId72"/>
    <p:sldId id="826" r:id="rId73"/>
    <p:sldId id="827" r:id="rId74"/>
    <p:sldId id="828" r:id="rId75"/>
    <p:sldId id="829" r:id="rId76"/>
    <p:sldId id="814" r:id="rId77"/>
    <p:sldId id="757" r:id="rId78"/>
    <p:sldId id="692" r:id="rId79"/>
    <p:sldId id="668" r:id="rId80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6">
          <p15:clr>
            <a:srgbClr val="A4A3A4"/>
          </p15:clr>
        </p15:guide>
        <p15:guide id="2" pos="29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132E"/>
    <a:srgbClr val="FF0000"/>
    <a:srgbClr val="DE2708"/>
    <a:srgbClr val="77A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/>
    <p:restoredTop sz="94660"/>
  </p:normalViewPr>
  <p:slideViewPr>
    <p:cSldViewPr snapToGrid="0" showGuides="1">
      <p:cViewPr varScale="1">
        <p:scale>
          <a:sx n="74" d="100"/>
          <a:sy n="74" d="100"/>
        </p:scale>
        <p:origin x="540" y="84"/>
      </p:cViewPr>
      <p:guideLst>
        <p:guide orient="horz" pos="2206"/>
        <p:guide pos="2970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presProps" Target="presProps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2020/2/6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765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0" y="0"/>
            <a:ext cx="0" cy="0"/>
          </a:xfrm>
        </p:spPr>
      </p:sp>
      <p:sp>
        <p:nvSpPr>
          <p:cNvPr id="76803" name="备注占位符 2"/>
          <p:cNvSpPr>
            <a:spLocks noGrp="1" noRot="1" noChangeAspect="1"/>
          </p:cNvSpPr>
          <p:nvPr>
            <p:ph type="body" idx="1"/>
          </p:nvPr>
        </p:nvSpPr>
        <p:spPr>
          <a:xfrm>
            <a:off x="0" y="0"/>
            <a:ext cx="0" cy="0"/>
          </a:xfrm>
        </p:spPr>
        <p:txBody>
          <a:bodyPr wrap="square" lIns="91440" tIns="45720" rIns="91440" bIns="45720" anchor="ctr"/>
          <a:lstStyle/>
          <a:p>
            <a:pPr lvl="0" eaLnBrk="1" hangingPunct="1"/>
            <a:r>
              <a:rPr lang="zh-CN" altLang="en-US" dirty="0"/>
              <a:t>点击闪烁处，知识拓展</a:t>
            </a:r>
            <a:r>
              <a:rPr lang="en-US" altLang="zh-CN" dirty="0"/>
              <a:t>——</a:t>
            </a:r>
            <a:r>
              <a:rPr lang="zh-CN" altLang="en-US" dirty="0"/>
              <a:t>哈勃望远镜</a:t>
            </a:r>
          </a:p>
        </p:txBody>
      </p:sp>
    </p:spTree>
    <p:extLst>
      <p:ext uri="{BB962C8B-B14F-4D97-AF65-F5344CB8AC3E}">
        <p14:creationId xmlns:p14="http://schemas.microsoft.com/office/powerpoint/2010/main" val="1827191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0" y="0"/>
            <a:ext cx="0" cy="0"/>
          </a:xfrm>
        </p:spPr>
      </p:sp>
      <p:sp>
        <p:nvSpPr>
          <p:cNvPr id="77827" name="备注占位符 2"/>
          <p:cNvSpPr>
            <a:spLocks noGrp="1" noRot="1" noChangeAspect="1"/>
          </p:cNvSpPr>
          <p:nvPr>
            <p:ph type="body" idx="1"/>
          </p:nvPr>
        </p:nvSpPr>
        <p:spPr>
          <a:xfrm>
            <a:off x="0" y="0"/>
            <a:ext cx="0" cy="0"/>
          </a:xfrm>
        </p:spPr>
        <p:txBody>
          <a:bodyPr wrap="square" lIns="91440" tIns="45720" rIns="91440" bIns="45720" anchor="ctr"/>
          <a:lstStyle/>
          <a:p>
            <a:pPr lvl="0" eaLnBrk="1" hangingPunct="1"/>
            <a:r>
              <a:rPr lang="zh-CN" altLang="en-US" dirty="0"/>
              <a:t>点击闪烁处，知识拓展</a:t>
            </a:r>
            <a:r>
              <a:rPr lang="en-US" altLang="zh-CN" dirty="0"/>
              <a:t>——</a:t>
            </a:r>
            <a:r>
              <a:rPr lang="zh-CN" altLang="en-US" dirty="0"/>
              <a:t>行星开普勒</a:t>
            </a:r>
            <a:r>
              <a:rPr lang="en-US" altLang="zh-CN" dirty="0"/>
              <a:t>22b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99640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0" y="0"/>
            <a:ext cx="0" cy="0"/>
          </a:xfrm>
        </p:spPr>
      </p:sp>
      <p:sp>
        <p:nvSpPr>
          <p:cNvPr id="79875" name="备注占位符 2"/>
          <p:cNvSpPr>
            <a:spLocks noGrp="1" noRot="1" noChangeAspect="1"/>
          </p:cNvSpPr>
          <p:nvPr>
            <p:ph type="body" idx="1"/>
          </p:nvPr>
        </p:nvSpPr>
        <p:spPr>
          <a:xfrm>
            <a:off x="0" y="0"/>
            <a:ext cx="0" cy="0"/>
          </a:xfrm>
        </p:spPr>
        <p:txBody>
          <a:bodyPr wrap="square" lIns="91440" tIns="45720" rIns="91440" bIns="45720" anchor="ctr"/>
          <a:lstStyle/>
          <a:p>
            <a:pPr lvl="0" eaLnBrk="1" hangingPunct="1"/>
            <a:r>
              <a:rPr lang="zh-CN" altLang="en-US" dirty="0"/>
              <a:t>点击闪烁处，知识拓展</a:t>
            </a:r>
            <a:r>
              <a:rPr lang="en-US" altLang="zh-CN" dirty="0"/>
              <a:t>——</a:t>
            </a:r>
            <a:r>
              <a:rPr lang="zh-CN" altLang="en-US" dirty="0"/>
              <a:t>行星开普勒</a:t>
            </a:r>
            <a:r>
              <a:rPr lang="en-US" altLang="zh-CN" dirty="0"/>
              <a:t>22b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591539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C468A-CC7D-4D54-A167-C4D2F35B50CE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9383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组合 7"/>
          <p:cNvGrpSpPr/>
          <p:nvPr/>
        </p:nvGrpSpPr>
        <p:grpSpPr>
          <a:xfrm>
            <a:off x="0" y="-1587"/>
            <a:ext cx="12187238" cy="6861175"/>
            <a:chOff x="0" y="-1191"/>
            <a:chExt cx="9140826" cy="5145882"/>
          </a:xfrm>
        </p:grpSpPr>
        <p:pic>
          <p:nvPicPr>
            <p:cNvPr id="2056" name="Picture 7" descr="图片5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7085013" cy="514469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57" name="Picture 7" descr="图片5"/>
            <p:cNvPicPr>
              <a:picLocks noChangeAspect="1"/>
            </p:cNvPicPr>
            <p:nvPr userDrawn="1"/>
          </p:nvPicPr>
          <p:blipFill>
            <a:blip r:embed="rId2"/>
            <a:srcRect l="76038"/>
            <a:stretch>
              <a:fillRect/>
            </a:stretch>
          </p:blipFill>
          <p:spPr>
            <a:xfrm>
              <a:off x="7085013" y="-1191"/>
              <a:ext cx="2055813" cy="514469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2284" y="3929064"/>
            <a:ext cx="10363200" cy="1254125"/>
          </a:xfrm>
        </p:spPr>
        <p:txBody>
          <a:bodyPr>
            <a:normAutofit/>
          </a:bodyPr>
          <a:lstStyle>
            <a:lvl1pPr>
              <a:defRPr sz="4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  <a:endParaRPr lang="zh-CN" altLang="en-US" noProof="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2284" y="5175886"/>
            <a:ext cx="8534400" cy="555625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  <a:endParaRPr lang="zh-CN" altLang="en-US" noProof="0" dirty="0" smtClean="0"/>
          </a:p>
        </p:txBody>
      </p:sp>
      <p:sp>
        <p:nvSpPr>
          <p:cNvPr id="11" name="日期占位符 2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Char char="•"/>
            </a:pPr>
            <a:fld id="{9A0DB2DC-4C9A-4742-B13C-FB6460FD3503}" type="slidenum">
              <a:rPr lang="zh-CN" altLang="en-US" dirty="0">
                <a:ea typeface="黑体" panose="02010609060101010101" pitchFamily="49" charset="-122"/>
              </a:rPr>
              <a:t>‹#›</a:t>
            </a:fld>
            <a:endParaRPr lang="zh-CN" altLang="en-US" dirty="0"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 sz="2000"/>
            </a:lvl3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H_Title"/>
          <p:cNvSpPr>
            <a:spLocks noChangeArrowheads="1"/>
          </p:cNvSpPr>
          <p:nvPr/>
        </p:nvSpPr>
        <p:spPr bwMode="auto">
          <a:xfrm>
            <a:off x="0" y="3267075"/>
            <a:ext cx="7791450" cy="11017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lIns="143963" tIns="0" rIns="143963" bIns="0" anchor="ctr"/>
          <a:lstStyle/>
          <a:p>
            <a:pPr marL="0" marR="0" lvl="0" indent="0" algn="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Pct val="60000"/>
              <a:buFont typeface="Arial" panose="020B0604020202020204" pitchFamily="34" charset="0"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" name="MH_Others_1"/>
          <p:cNvSpPr>
            <a:spLocks noChangeArrowheads="1"/>
          </p:cNvSpPr>
          <p:nvPr/>
        </p:nvSpPr>
        <p:spPr bwMode="auto">
          <a:xfrm>
            <a:off x="9013825" y="2306638"/>
            <a:ext cx="3178175" cy="7127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107972" tIns="0" rIns="0" bIns="71981" anchor="ctr">
            <a:normAutofit fontScale="70000" lnSpcReduction="20000"/>
          </a:bodyPr>
          <a:lstStyle>
            <a:lvl1pPr algn="just">
              <a:lnSpc>
                <a:spcPct val="110000"/>
              </a:lnSpc>
              <a:spcBef>
                <a:spcPts val="1800"/>
              </a:spcBef>
              <a:buClr>
                <a:srgbClr val="40B0FF"/>
              </a:buClr>
              <a:buSzPct val="60000"/>
              <a:buFont typeface="Wingdings" panose="05000000000000000000" pitchFamily="2" charset="2"/>
              <a:buChar char=""/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30000"/>
              </a:lnSpc>
              <a:spcAft>
                <a:spcPts val="600"/>
              </a:spcAft>
              <a:buClr>
                <a:srgbClr val="A6A1E0"/>
              </a:buClr>
              <a:buFont typeface="幼圆" panose="02010509060101010101" pitchFamily="49" charset="-122"/>
              <a:buChar char=" "/>
              <a:defRPr sz="2000">
                <a:solidFill>
                  <a:srgbClr val="7D7D7D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60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MH_Number"/>
          <p:cNvSpPr>
            <a:spLocks noChangeArrowheads="1"/>
          </p:cNvSpPr>
          <p:nvPr/>
        </p:nvSpPr>
        <p:spPr bwMode="auto">
          <a:xfrm>
            <a:off x="7908925" y="3267075"/>
            <a:ext cx="1104900" cy="11017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</p:spPr>
        <p:txBody>
          <a:bodyPr lIns="35991" tIns="0" rIns="0" bIns="35991" anchor="ctr"/>
          <a:lstStyle/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Pct val="60000"/>
              <a:buFont typeface="Arial" panose="020B0604020202020204" pitchFamily="34" charset="0"/>
              <a:buNone/>
              <a:defRPr/>
            </a:pPr>
            <a:endParaRPr kumimoji="0" lang="zh-CN" altLang="en-US" sz="6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3268800"/>
            <a:ext cx="7790400" cy="1101600"/>
          </a:xfrm>
        </p:spPr>
        <p:txBody>
          <a:bodyPr lIns="144000" tIns="0" rIns="144000" bIns="0">
            <a:normAutofit/>
          </a:bodyPr>
          <a:lstStyle>
            <a:lvl1pPr algn="r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Char char="•"/>
            </a:pPr>
            <a:fld id="{9A0DB2DC-4C9A-4742-B13C-FB6460FD3503}" type="slidenum">
              <a:rPr lang="zh-CN" altLang="en-US" dirty="0">
                <a:ea typeface="黑体" panose="02010609060101010101" pitchFamily="49" charset="-122"/>
              </a:rPr>
              <a:t>‹#›</a:t>
            </a:fld>
            <a:endParaRPr lang="zh-CN" altLang="en-US" dirty="0"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4417" y="1396473"/>
            <a:ext cx="5384800" cy="4959877"/>
          </a:xfrm>
        </p:spPr>
        <p:txBody>
          <a:bodyPr/>
          <a:lstStyle>
            <a:lvl1pPr>
              <a:defRPr>
                <a:solidFill>
                  <a:srgbClr val="3B4355"/>
                </a:solidFill>
              </a:defRPr>
            </a:lvl1pPr>
            <a:lvl3pPr marL="720090">
              <a:defRPr sz="2000">
                <a:solidFill>
                  <a:srgbClr val="3B4355"/>
                </a:solidFill>
              </a:defRPr>
            </a:lvl3pPr>
            <a:lvl4pPr marL="1080135">
              <a:defRPr sz="1800">
                <a:solidFill>
                  <a:srgbClr val="3B4355"/>
                </a:solidFill>
              </a:defRPr>
            </a:lvl4pPr>
            <a:lvl5pPr marL="1440180">
              <a:defRPr sz="1800">
                <a:solidFill>
                  <a:srgbClr val="3B4355"/>
                </a:solidFill>
              </a:defRPr>
            </a:lvl5pPr>
            <a:lvl6pPr marL="1800225">
              <a:defRPr sz="1800">
                <a:solidFill>
                  <a:srgbClr val="3B4355"/>
                </a:solidFill>
              </a:defRPr>
            </a:lvl6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12417" y="1396473"/>
            <a:ext cx="5384800" cy="4959877"/>
          </a:xfrm>
        </p:spPr>
        <p:txBody>
          <a:bodyPr/>
          <a:lstStyle>
            <a:lvl1pPr>
              <a:defRPr>
                <a:solidFill>
                  <a:srgbClr val="3B4355"/>
                </a:solidFill>
              </a:defRPr>
            </a:lvl1pPr>
            <a:lvl3pPr marL="720090">
              <a:defRPr sz="2000">
                <a:solidFill>
                  <a:srgbClr val="3B4355"/>
                </a:solidFill>
              </a:defRPr>
            </a:lvl3pPr>
            <a:lvl4pPr marL="1080135">
              <a:defRPr sz="1800">
                <a:solidFill>
                  <a:srgbClr val="3B4355"/>
                </a:solidFill>
              </a:defRPr>
            </a:lvl4pPr>
            <a:lvl5pPr marL="1440180">
              <a:defRPr sz="1800">
                <a:solidFill>
                  <a:srgbClr val="3B4355"/>
                </a:solidFill>
              </a:defRPr>
            </a:lvl5pPr>
            <a:lvl6pPr marL="1800225">
              <a:defRPr sz="1800">
                <a:solidFill>
                  <a:srgbClr val="3B4355"/>
                </a:solidFill>
              </a:defRPr>
            </a:lvl6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2800" y="190800"/>
            <a:ext cx="10515600" cy="720000"/>
          </a:xfrm>
        </p:spPr>
        <p:txBody>
          <a:bodyPr>
            <a:normAutofit/>
          </a:bodyPr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9" y="2505075"/>
            <a:ext cx="5158316" cy="3684588"/>
          </a:xfrm>
        </p:spPr>
        <p:txBody>
          <a:bodyPr/>
          <a:lstStyle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5"/>
          <p:cNvSpPr>
            <a:spLocks noChangeArrowheads="1"/>
          </p:cNvSpPr>
          <p:nvPr/>
        </p:nvSpPr>
        <p:spPr bwMode="auto">
          <a:xfrm>
            <a:off x="1524000" y="2776538"/>
            <a:ext cx="9144000" cy="420688"/>
          </a:xfrm>
          <a:prstGeom prst="rect">
            <a:avLst/>
          </a:prstGeom>
          <a:solidFill>
            <a:schemeClr val="accent1">
              <a:alpha val="50194"/>
            </a:schemeClr>
          </a:solidFill>
          <a:ln w="9525">
            <a:noFill/>
            <a:miter lim="800000"/>
          </a:ln>
        </p:spPr>
        <p:txBody>
          <a:bodyPr lIns="90147" tIns="46978" rIns="90147" bIns="46978" anchor="ctr"/>
          <a:lstStyle/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Pct val="60000"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1524000" y="2873375"/>
            <a:ext cx="9144000" cy="682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0" tIns="35991" rIns="0" bIns="0" anchor="ctr">
            <a:normAutofit fontScale="92500" lnSpcReduction="20000"/>
          </a:bodyPr>
          <a:lstStyle>
            <a:lvl1pPr algn="just">
              <a:lnSpc>
                <a:spcPct val="110000"/>
              </a:lnSpc>
              <a:spcBef>
                <a:spcPts val="1800"/>
              </a:spcBef>
              <a:buClr>
                <a:srgbClr val="40B0FF"/>
              </a:buClr>
              <a:buSzPct val="60000"/>
              <a:buFont typeface="Wingdings" panose="05000000000000000000" pitchFamily="2" charset="2"/>
              <a:buChar char=""/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30000"/>
              </a:lnSpc>
              <a:spcAft>
                <a:spcPts val="600"/>
              </a:spcAft>
              <a:buClr>
                <a:srgbClr val="A6A1E0"/>
              </a:buClr>
              <a:buFont typeface="幼圆" panose="02010509060101010101" pitchFamily="49" charset="-122"/>
              <a:buChar char=" "/>
              <a:defRPr sz="2000">
                <a:solidFill>
                  <a:srgbClr val="7D7D7D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4800" b="1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22800" y="2872800"/>
            <a:ext cx="9144000" cy="684000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Char char="•"/>
            </a:pPr>
            <a:fld id="{9A0DB2DC-4C9A-4742-B13C-FB6460FD3503}" type="slidenum">
              <a:rPr lang="zh-CN" altLang="en-US" dirty="0">
                <a:ea typeface="黑体" panose="02010609060101010101" pitchFamily="49" charset="-122"/>
              </a:rPr>
              <a:t>‹#›</a:t>
            </a:fld>
            <a:endParaRPr lang="zh-CN" altLang="en-US" dirty="0"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Char char="•"/>
            </a:pPr>
            <a:fld id="{9A0DB2DC-4C9A-4742-B13C-FB6460FD3503}" type="slidenum">
              <a:rPr lang="zh-CN" altLang="en-US" dirty="0">
                <a:ea typeface="黑体" panose="02010609060101010101" pitchFamily="49" charset="-122"/>
              </a:rPr>
              <a:t>‹#›</a:t>
            </a:fld>
            <a:endParaRPr lang="zh-CN" altLang="en-US" dirty="0"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2800" y="190800"/>
            <a:ext cx="10785600" cy="7200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1406099"/>
            <a:ext cx="6172200" cy="4454952"/>
          </a:xfrm>
        </p:spPr>
        <p:txBody>
          <a:bodyPr vert="horz" wrap="square" lIns="91440" tIns="45720" rIns="91440" bIns="45720" numCol="1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3B4355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9" y="1406099"/>
            <a:ext cx="3932767" cy="446289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463349" y="1338218"/>
            <a:ext cx="1081615" cy="5154022"/>
          </a:xfrm>
        </p:spPr>
        <p:txBody>
          <a:bodyPr vert="eaVert">
            <a:normAutofit/>
          </a:bodyPr>
          <a:lstStyle>
            <a:lvl1pPr>
              <a:defRPr sz="2800">
                <a:solidFill>
                  <a:srgbClr val="5D6063"/>
                </a:solidFill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59101" y="1338218"/>
            <a:ext cx="9713083" cy="5154022"/>
          </a:xfrm>
        </p:spPr>
        <p:txBody>
          <a:bodyPr vert="eaVert"/>
          <a:lstStyle>
            <a:lvl1pPr>
              <a:defRPr>
                <a:solidFill>
                  <a:srgbClr val="3B4355"/>
                </a:solidFill>
              </a:defRPr>
            </a:lvl1pPr>
            <a:lvl3pPr marL="720090">
              <a:defRPr sz="2000">
                <a:solidFill>
                  <a:srgbClr val="3B4355"/>
                </a:solidFill>
              </a:defRPr>
            </a:lvl3pPr>
            <a:lvl4pPr marL="1080135">
              <a:defRPr sz="1800">
                <a:solidFill>
                  <a:srgbClr val="3B4355"/>
                </a:solidFill>
              </a:defRPr>
            </a:lvl4pPr>
            <a:lvl5pPr marL="1440180">
              <a:defRPr sz="1800">
                <a:solidFill>
                  <a:srgbClr val="3B4355"/>
                </a:solidFill>
              </a:defRPr>
            </a:lvl5pPr>
            <a:lvl6pPr marL="1800225">
              <a:defRPr sz="1800">
                <a:solidFill>
                  <a:srgbClr val="3B4355"/>
                </a:solidFill>
              </a:defRPr>
            </a:lvl6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78594" y="1227501"/>
            <a:ext cx="11834812" cy="5507037"/>
          </a:xfrm>
        </p:spPr>
        <p:txBody>
          <a:bodyPr/>
          <a:lstStyle>
            <a:lvl1pPr>
              <a:defRPr>
                <a:solidFill>
                  <a:srgbClr val="3B4355"/>
                </a:solidFill>
              </a:defRPr>
            </a:lvl1pPr>
            <a:lvl2pPr>
              <a:defRPr>
                <a:solidFill>
                  <a:srgbClr val="3B4355"/>
                </a:solidFill>
              </a:defRPr>
            </a:lvl2pPr>
            <a:lvl3pPr>
              <a:defRPr sz="2000">
                <a:solidFill>
                  <a:srgbClr val="3B4355"/>
                </a:solidFill>
              </a:defRPr>
            </a:lvl3pPr>
            <a:lvl4pPr>
              <a:defRPr sz="1800">
                <a:solidFill>
                  <a:srgbClr val="3B4355"/>
                </a:solidFill>
              </a:defRPr>
            </a:lvl4pPr>
            <a:lvl5pPr>
              <a:defRPr sz="1800">
                <a:solidFill>
                  <a:srgbClr val="3B4355"/>
                </a:solidFill>
              </a:defRPr>
            </a:lvl5pPr>
            <a:lvl6pPr>
              <a:defRPr sz="1800">
                <a:solidFill>
                  <a:srgbClr val="3B4355"/>
                </a:solidFill>
              </a:defRPr>
            </a:lvl6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 userDrawn="1"/>
        </p:nvSpPr>
        <p:spPr>
          <a:xfrm>
            <a:off x="0" y="0"/>
            <a:ext cx="12192000" cy="11315700"/>
          </a:xfrm>
          <a:prstGeom prst="rect">
            <a:avLst/>
          </a:prstGeom>
          <a:blipFill dpi="0" rotWithShape="1">
            <a:blip r:embed="rId2" cstate="print">
              <a:alphaModFix amt="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750309" y="833614"/>
            <a:ext cx="11053811" cy="0"/>
          </a:xfrm>
          <a:prstGeom prst="line">
            <a:avLst/>
          </a:prstGeom>
          <a:ln w="12700">
            <a:solidFill>
              <a:srgbClr val="0051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242277" y="240965"/>
            <a:ext cx="561843" cy="592649"/>
            <a:chOff x="4197350" y="2182813"/>
            <a:chExt cx="608013" cy="641350"/>
          </a:xfrm>
          <a:solidFill>
            <a:srgbClr val="005188"/>
          </a:solidFill>
        </p:grpSpPr>
        <p:sp>
          <p:nvSpPr>
            <p:cNvPr id="13" name="Freeform 166"/>
            <p:cNvSpPr/>
            <p:nvPr/>
          </p:nvSpPr>
          <p:spPr bwMode="auto">
            <a:xfrm>
              <a:off x="4229100" y="2211388"/>
              <a:ext cx="39688" cy="157163"/>
            </a:xfrm>
            <a:custGeom>
              <a:avLst/>
              <a:gdLst/>
              <a:ahLst/>
              <a:cxnLst>
                <a:cxn ang="0">
                  <a:pos x="63" y="2"/>
                </a:cxn>
                <a:cxn ang="0">
                  <a:pos x="63" y="2"/>
                </a:cxn>
                <a:cxn ang="0">
                  <a:pos x="58" y="14"/>
                </a:cxn>
                <a:cxn ang="0">
                  <a:pos x="54" y="25"/>
                </a:cxn>
                <a:cxn ang="0">
                  <a:pos x="47" y="49"/>
                </a:cxn>
                <a:cxn ang="0">
                  <a:pos x="34" y="96"/>
                </a:cxn>
                <a:cxn ang="0">
                  <a:pos x="34" y="96"/>
                </a:cxn>
                <a:cxn ang="0">
                  <a:pos x="27" y="122"/>
                </a:cxn>
                <a:cxn ang="0">
                  <a:pos x="21" y="149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6" y="222"/>
                </a:cxn>
                <a:cxn ang="0">
                  <a:pos x="3" y="243"/>
                </a:cxn>
                <a:cxn ang="0">
                  <a:pos x="1" y="263"/>
                </a:cxn>
                <a:cxn ang="0">
                  <a:pos x="0" y="283"/>
                </a:cxn>
                <a:cxn ang="0">
                  <a:pos x="0" y="283"/>
                </a:cxn>
                <a:cxn ang="0">
                  <a:pos x="1" y="290"/>
                </a:cxn>
                <a:cxn ang="0">
                  <a:pos x="2" y="292"/>
                </a:cxn>
                <a:cxn ang="0">
                  <a:pos x="3" y="294"/>
                </a:cxn>
                <a:cxn ang="0">
                  <a:pos x="6" y="296"/>
                </a:cxn>
                <a:cxn ang="0">
                  <a:pos x="8" y="296"/>
                </a:cxn>
                <a:cxn ang="0">
                  <a:pos x="11" y="296"/>
                </a:cxn>
                <a:cxn ang="0">
                  <a:pos x="14" y="294"/>
                </a:cxn>
                <a:cxn ang="0">
                  <a:pos x="14" y="294"/>
                </a:cxn>
                <a:cxn ang="0">
                  <a:pos x="15" y="293"/>
                </a:cxn>
                <a:cxn ang="0">
                  <a:pos x="16" y="291"/>
                </a:cxn>
                <a:cxn ang="0">
                  <a:pos x="15" y="287"/>
                </a:cxn>
                <a:cxn ang="0">
                  <a:pos x="14" y="285"/>
                </a:cxn>
                <a:cxn ang="0">
                  <a:pos x="12" y="285"/>
                </a:cxn>
                <a:cxn ang="0">
                  <a:pos x="11" y="284"/>
                </a:cxn>
                <a:cxn ang="0">
                  <a:pos x="9" y="285"/>
                </a:cxn>
                <a:cxn ang="0">
                  <a:pos x="9" y="285"/>
                </a:cxn>
                <a:cxn ang="0">
                  <a:pos x="11" y="282"/>
                </a:cxn>
                <a:cxn ang="0">
                  <a:pos x="12" y="276"/>
                </a:cxn>
                <a:cxn ang="0">
                  <a:pos x="14" y="259"/>
                </a:cxn>
                <a:cxn ang="0">
                  <a:pos x="14" y="232"/>
                </a:cxn>
                <a:cxn ang="0">
                  <a:pos x="14" y="232"/>
                </a:cxn>
                <a:cxn ang="0">
                  <a:pos x="17" y="212"/>
                </a:cxn>
                <a:cxn ang="0">
                  <a:pos x="21" y="193"/>
                </a:cxn>
                <a:cxn ang="0">
                  <a:pos x="29" y="155"/>
                </a:cxn>
                <a:cxn ang="0">
                  <a:pos x="29" y="155"/>
                </a:cxn>
                <a:cxn ang="0">
                  <a:pos x="38" y="119"/>
                </a:cxn>
                <a:cxn ang="0">
                  <a:pos x="48" y="83"/>
                </a:cxn>
                <a:cxn ang="0">
                  <a:pos x="48" y="83"/>
                </a:cxn>
                <a:cxn ang="0">
                  <a:pos x="58" y="45"/>
                </a:cxn>
                <a:cxn ang="0">
                  <a:pos x="64" y="25"/>
                </a:cxn>
                <a:cxn ang="0">
                  <a:pos x="68" y="16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3" y="3"/>
                </a:cxn>
                <a:cxn ang="0">
                  <a:pos x="72" y="2"/>
                </a:cxn>
                <a:cxn ang="0">
                  <a:pos x="71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3" y="2"/>
                </a:cxn>
              </a:cxnLst>
              <a:rect l="0" t="0" r="r" b="b"/>
              <a:pathLst>
                <a:path w="73" h="296">
                  <a:moveTo>
                    <a:pt x="63" y="2"/>
                  </a:moveTo>
                  <a:lnTo>
                    <a:pt x="63" y="2"/>
                  </a:lnTo>
                  <a:lnTo>
                    <a:pt x="58" y="14"/>
                  </a:lnTo>
                  <a:lnTo>
                    <a:pt x="54" y="25"/>
                  </a:lnTo>
                  <a:lnTo>
                    <a:pt x="47" y="49"/>
                  </a:lnTo>
                  <a:lnTo>
                    <a:pt x="34" y="96"/>
                  </a:lnTo>
                  <a:lnTo>
                    <a:pt x="34" y="96"/>
                  </a:lnTo>
                  <a:lnTo>
                    <a:pt x="27" y="122"/>
                  </a:lnTo>
                  <a:lnTo>
                    <a:pt x="21" y="149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6" y="222"/>
                  </a:lnTo>
                  <a:lnTo>
                    <a:pt x="3" y="243"/>
                  </a:lnTo>
                  <a:lnTo>
                    <a:pt x="1" y="26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" y="290"/>
                  </a:lnTo>
                  <a:lnTo>
                    <a:pt x="2" y="292"/>
                  </a:lnTo>
                  <a:lnTo>
                    <a:pt x="3" y="294"/>
                  </a:lnTo>
                  <a:lnTo>
                    <a:pt x="6" y="296"/>
                  </a:lnTo>
                  <a:lnTo>
                    <a:pt x="8" y="296"/>
                  </a:lnTo>
                  <a:lnTo>
                    <a:pt x="11" y="296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5" y="293"/>
                  </a:lnTo>
                  <a:lnTo>
                    <a:pt x="16" y="291"/>
                  </a:lnTo>
                  <a:lnTo>
                    <a:pt x="15" y="287"/>
                  </a:lnTo>
                  <a:lnTo>
                    <a:pt x="14" y="285"/>
                  </a:lnTo>
                  <a:lnTo>
                    <a:pt x="12" y="285"/>
                  </a:lnTo>
                  <a:lnTo>
                    <a:pt x="11" y="284"/>
                  </a:lnTo>
                  <a:lnTo>
                    <a:pt x="9" y="285"/>
                  </a:lnTo>
                  <a:lnTo>
                    <a:pt x="9" y="285"/>
                  </a:lnTo>
                  <a:lnTo>
                    <a:pt x="11" y="282"/>
                  </a:lnTo>
                  <a:lnTo>
                    <a:pt x="12" y="276"/>
                  </a:lnTo>
                  <a:lnTo>
                    <a:pt x="14" y="259"/>
                  </a:lnTo>
                  <a:lnTo>
                    <a:pt x="14" y="232"/>
                  </a:lnTo>
                  <a:lnTo>
                    <a:pt x="14" y="232"/>
                  </a:lnTo>
                  <a:lnTo>
                    <a:pt x="17" y="212"/>
                  </a:lnTo>
                  <a:lnTo>
                    <a:pt x="21" y="193"/>
                  </a:lnTo>
                  <a:lnTo>
                    <a:pt x="29" y="155"/>
                  </a:lnTo>
                  <a:lnTo>
                    <a:pt x="29" y="155"/>
                  </a:lnTo>
                  <a:lnTo>
                    <a:pt x="38" y="119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8" y="45"/>
                  </a:lnTo>
                  <a:lnTo>
                    <a:pt x="64" y="25"/>
                  </a:lnTo>
                  <a:lnTo>
                    <a:pt x="68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1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14" name="Freeform 167"/>
            <p:cNvSpPr/>
            <p:nvPr/>
          </p:nvSpPr>
          <p:spPr bwMode="auto">
            <a:xfrm>
              <a:off x="4251325" y="2206625"/>
              <a:ext cx="39688" cy="1778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1" y="40"/>
                </a:cxn>
                <a:cxn ang="0">
                  <a:pos x="44" y="59"/>
                </a:cxn>
                <a:cxn ang="0">
                  <a:pos x="38" y="78"/>
                </a:cxn>
                <a:cxn ang="0">
                  <a:pos x="38" y="78"/>
                </a:cxn>
                <a:cxn ang="0">
                  <a:pos x="33" y="101"/>
                </a:cxn>
                <a:cxn ang="0">
                  <a:pos x="29" y="124"/>
                </a:cxn>
                <a:cxn ang="0">
                  <a:pos x="20" y="170"/>
                </a:cxn>
                <a:cxn ang="0">
                  <a:pos x="20" y="170"/>
                </a:cxn>
                <a:cxn ang="0">
                  <a:pos x="5" y="249"/>
                </a:cxn>
                <a:cxn ang="0">
                  <a:pos x="5" y="249"/>
                </a:cxn>
                <a:cxn ang="0">
                  <a:pos x="2" y="270"/>
                </a:cxn>
                <a:cxn ang="0">
                  <a:pos x="1" y="290"/>
                </a:cxn>
                <a:cxn ang="0">
                  <a:pos x="0" y="311"/>
                </a:cxn>
                <a:cxn ang="0">
                  <a:pos x="0" y="332"/>
                </a:cxn>
                <a:cxn ang="0">
                  <a:pos x="0" y="332"/>
                </a:cxn>
                <a:cxn ang="0">
                  <a:pos x="0" y="334"/>
                </a:cxn>
                <a:cxn ang="0">
                  <a:pos x="1" y="336"/>
                </a:cxn>
                <a:cxn ang="0">
                  <a:pos x="3" y="336"/>
                </a:cxn>
                <a:cxn ang="0">
                  <a:pos x="5" y="337"/>
                </a:cxn>
                <a:cxn ang="0">
                  <a:pos x="6" y="336"/>
                </a:cxn>
                <a:cxn ang="0">
                  <a:pos x="8" y="336"/>
                </a:cxn>
                <a:cxn ang="0">
                  <a:pos x="9" y="334"/>
                </a:cxn>
                <a:cxn ang="0">
                  <a:pos x="9" y="332"/>
                </a:cxn>
                <a:cxn ang="0">
                  <a:pos x="9" y="332"/>
                </a:cxn>
                <a:cxn ang="0">
                  <a:pos x="9" y="310"/>
                </a:cxn>
                <a:cxn ang="0">
                  <a:pos x="10" y="288"/>
                </a:cxn>
                <a:cxn ang="0">
                  <a:pos x="12" y="265"/>
                </a:cxn>
                <a:cxn ang="0">
                  <a:pos x="16" y="244"/>
                </a:cxn>
                <a:cxn ang="0">
                  <a:pos x="16" y="244"/>
                </a:cxn>
                <a:cxn ang="0">
                  <a:pos x="32" y="164"/>
                </a:cxn>
                <a:cxn ang="0">
                  <a:pos x="32" y="164"/>
                </a:cxn>
                <a:cxn ang="0">
                  <a:pos x="39" y="122"/>
                </a:cxn>
                <a:cxn ang="0">
                  <a:pos x="47" y="81"/>
                </a:cxn>
                <a:cxn ang="0">
                  <a:pos x="47" y="81"/>
                </a:cxn>
                <a:cxn ang="0">
                  <a:pos x="52" y="61"/>
                </a:cxn>
                <a:cxn ang="0">
                  <a:pos x="60" y="43"/>
                </a:cxn>
                <a:cxn ang="0">
                  <a:pos x="75" y="6"/>
                </a:cxn>
                <a:cxn ang="0">
                  <a:pos x="75" y="6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1"/>
                </a:cxn>
                <a:cxn ang="0">
                  <a:pos x="67" y="2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6" h="337">
                  <a:moveTo>
                    <a:pt x="66" y="3"/>
                  </a:moveTo>
                  <a:lnTo>
                    <a:pt x="66" y="3"/>
                  </a:lnTo>
                  <a:lnTo>
                    <a:pt x="51" y="40"/>
                  </a:lnTo>
                  <a:lnTo>
                    <a:pt x="44" y="59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33" y="101"/>
                  </a:lnTo>
                  <a:lnTo>
                    <a:pt x="29" y="124"/>
                  </a:lnTo>
                  <a:lnTo>
                    <a:pt x="20" y="170"/>
                  </a:lnTo>
                  <a:lnTo>
                    <a:pt x="20" y="170"/>
                  </a:lnTo>
                  <a:lnTo>
                    <a:pt x="5" y="249"/>
                  </a:lnTo>
                  <a:lnTo>
                    <a:pt x="5" y="249"/>
                  </a:lnTo>
                  <a:lnTo>
                    <a:pt x="2" y="270"/>
                  </a:lnTo>
                  <a:lnTo>
                    <a:pt x="1" y="290"/>
                  </a:lnTo>
                  <a:lnTo>
                    <a:pt x="0" y="311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0" y="334"/>
                  </a:lnTo>
                  <a:lnTo>
                    <a:pt x="1" y="336"/>
                  </a:lnTo>
                  <a:lnTo>
                    <a:pt x="3" y="336"/>
                  </a:lnTo>
                  <a:lnTo>
                    <a:pt x="5" y="337"/>
                  </a:lnTo>
                  <a:lnTo>
                    <a:pt x="6" y="336"/>
                  </a:lnTo>
                  <a:lnTo>
                    <a:pt x="8" y="336"/>
                  </a:lnTo>
                  <a:lnTo>
                    <a:pt x="9" y="334"/>
                  </a:lnTo>
                  <a:lnTo>
                    <a:pt x="9" y="332"/>
                  </a:lnTo>
                  <a:lnTo>
                    <a:pt x="9" y="332"/>
                  </a:lnTo>
                  <a:lnTo>
                    <a:pt x="9" y="310"/>
                  </a:lnTo>
                  <a:lnTo>
                    <a:pt x="10" y="288"/>
                  </a:lnTo>
                  <a:lnTo>
                    <a:pt x="12" y="265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39" y="122"/>
                  </a:lnTo>
                  <a:lnTo>
                    <a:pt x="47" y="81"/>
                  </a:lnTo>
                  <a:lnTo>
                    <a:pt x="47" y="81"/>
                  </a:lnTo>
                  <a:lnTo>
                    <a:pt x="52" y="61"/>
                  </a:lnTo>
                  <a:lnTo>
                    <a:pt x="60" y="43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1"/>
                  </a:lnTo>
                  <a:lnTo>
                    <a:pt x="67" y="2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15" name="Freeform 168"/>
            <p:cNvSpPr/>
            <p:nvPr/>
          </p:nvSpPr>
          <p:spPr bwMode="auto">
            <a:xfrm>
              <a:off x="4271963" y="2197100"/>
              <a:ext cx="55563" cy="195263"/>
            </a:xfrm>
            <a:custGeom>
              <a:avLst/>
              <a:gdLst/>
              <a:ahLst/>
              <a:cxnLst>
                <a:cxn ang="0">
                  <a:pos x="98" y="2"/>
                </a:cxn>
                <a:cxn ang="0">
                  <a:pos x="98" y="2"/>
                </a:cxn>
                <a:cxn ang="0">
                  <a:pos x="84" y="26"/>
                </a:cxn>
                <a:cxn ang="0">
                  <a:pos x="71" y="51"/>
                </a:cxn>
                <a:cxn ang="0">
                  <a:pos x="61" y="77"/>
                </a:cxn>
                <a:cxn ang="0">
                  <a:pos x="51" y="103"/>
                </a:cxn>
                <a:cxn ang="0">
                  <a:pos x="42" y="128"/>
                </a:cxn>
                <a:cxn ang="0">
                  <a:pos x="34" y="155"/>
                </a:cxn>
                <a:cxn ang="0">
                  <a:pos x="27" y="182"/>
                </a:cxn>
                <a:cxn ang="0">
                  <a:pos x="21" y="209"/>
                </a:cxn>
                <a:cxn ang="0">
                  <a:pos x="21" y="209"/>
                </a:cxn>
                <a:cxn ang="0">
                  <a:pos x="14" y="234"/>
                </a:cxn>
                <a:cxn ang="0">
                  <a:pos x="9" y="259"/>
                </a:cxn>
                <a:cxn ang="0">
                  <a:pos x="6" y="283"/>
                </a:cxn>
                <a:cxn ang="0">
                  <a:pos x="3" y="308"/>
                </a:cxn>
                <a:cxn ang="0">
                  <a:pos x="3" y="308"/>
                </a:cxn>
                <a:cxn ang="0">
                  <a:pos x="1" y="323"/>
                </a:cxn>
                <a:cxn ang="0">
                  <a:pos x="0" y="340"/>
                </a:cxn>
                <a:cxn ang="0">
                  <a:pos x="0" y="349"/>
                </a:cxn>
                <a:cxn ang="0">
                  <a:pos x="1" y="356"/>
                </a:cxn>
                <a:cxn ang="0">
                  <a:pos x="4" y="363"/>
                </a:cxn>
                <a:cxn ang="0">
                  <a:pos x="6" y="366"/>
                </a:cxn>
                <a:cxn ang="0">
                  <a:pos x="8" y="368"/>
                </a:cxn>
                <a:cxn ang="0">
                  <a:pos x="8" y="368"/>
                </a:cxn>
                <a:cxn ang="0">
                  <a:pos x="11" y="370"/>
                </a:cxn>
                <a:cxn ang="0">
                  <a:pos x="13" y="369"/>
                </a:cxn>
                <a:cxn ang="0">
                  <a:pos x="15" y="368"/>
                </a:cxn>
                <a:cxn ang="0">
                  <a:pos x="16" y="365"/>
                </a:cxn>
                <a:cxn ang="0">
                  <a:pos x="16" y="361"/>
                </a:cxn>
                <a:cxn ang="0">
                  <a:pos x="16" y="361"/>
                </a:cxn>
                <a:cxn ang="0">
                  <a:pos x="16" y="359"/>
                </a:cxn>
                <a:cxn ang="0">
                  <a:pos x="15" y="357"/>
                </a:cxn>
                <a:cxn ang="0">
                  <a:pos x="13" y="356"/>
                </a:cxn>
                <a:cxn ang="0">
                  <a:pos x="11" y="356"/>
                </a:cxn>
                <a:cxn ang="0">
                  <a:pos x="11" y="356"/>
                </a:cxn>
                <a:cxn ang="0">
                  <a:pos x="10" y="349"/>
                </a:cxn>
                <a:cxn ang="0">
                  <a:pos x="10" y="339"/>
                </a:cxn>
                <a:cxn ang="0">
                  <a:pos x="11" y="324"/>
                </a:cxn>
                <a:cxn ang="0">
                  <a:pos x="11" y="324"/>
                </a:cxn>
                <a:cxn ang="0">
                  <a:pos x="12" y="304"/>
                </a:cxn>
                <a:cxn ang="0">
                  <a:pos x="14" y="283"/>
                </a:cxn>
                <a:cxn ang="0">
                  <a:pos x="14" y="283"/>
                </a:cxn>
                <a:cxn ang="0">
                  <a:pos x="19" y="259"/>
                </a:cxn>
                <a:cxn ang="0">
                  <a:pos x="24" y="235"/>
                </a:cxn>
                <a:cxn ang="0">
                  <a:pos x="35" y="185"/>
                </a:cxn>
                <a:cxn ang="0">
                  <a:pos x="35" y="185"/>
                </a:cxn>
                <a:cxn ang="0">
                  <a:pos x="47" y="143"/>
                </a:cxn>
                <a:cxn ang="0">
                  <a:pos x="61" y="102"/>
                </a:cxn>
                <a:cxn ang="0">
                  <a:pos x="61" y="102"/>
                </a:cxn>
                <a:cxn ang="0">
                  <a:pos x="70" y="77"/>
                </a:cxn>
                <a:cxn ang="0">
                  <a:pos x="80" y="53"/>
                </a:cxn>
                <a:cxn ang="0">
                  <a:pos x="93" y="30"/>
                </a:cxn>
                <a:cxn ang="0">
                  <a:pos x="106" y="8"/>
                </a:cxn>
                <a:cxn ang="0">
                  <a:pos x="106" y="8"/>
                </a:cxn>
                <a:cxn ang="0">
                  <a:pos x="106" y="6"/>
                </a:cxn>
                <a:cxn ang="0">
                  <a:pos x="106" y="3"/>
                </a:cxn>
                <a:cxn ang="0">
                  <a:pos x="105" y="2"/>
                </a:cxn>
                <a:cxn ang="0">
                  <a:pos x="104" y="0"/>
                </a:cxn>
                <a:cxn ang="0">
                  <a:pos x="102" y="0"/>
                </a:cxn>
                <a:cxn ang="0">
                  <a:pos x="101" y="0"/>
                </a:cxn>
                <a:cxn ang="0">
                  <a:pos x="99" y="0"/>
                </a:cxn>
                <a:cxn ang="0">
                  <a:pos x="98" y="2"/>
                </a:cxn>
                <a:cxn ang="0">
                  <a:pos x="98" y="2"/>
                </a:cxn>
              </a:cxnLst>
              <a:rect l="0" t="0" r="r" b="b"/>
              <a:pathLst>
                <a:path w="106" h="370">
                  <a:moveTo>
                    <a:pt x="98" y="2"/>
                  </a:moveTo>
                  <a:lnTo>
                    <a:pt x="98" y="2"/>
                  </a:lnTo>
                  <a:lnTo>
                    <a:pt x="84" y="26"/>
                  </a:lnTo>
                  <a:lnTo>
                    <a:pt x="71" y="51"/>
                  </a:lnTo>
                  <a:lnTo>
                    <a:pt x="61" y="77"/>
                  </a:lnTo>
                  <a:lnTo>
                    <a:pt x="51" y="103"/>
                  </a:lnTo>
                  <a:lnTo>
                    <a:pt x="42" y="128"/>
                  </a:lnTo>
                  <a:lnTo>
                    <a:pt x="34" y="155"/>
                  </a:lnTo>
                  <a:lnTo>
                    <a:pt x="27" y="182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14" y="234"/>
                  </a:lnTo>
                  <a:lnTo>
                    <a:pt x="9" y="259"/>
                  </a:lnTo>
                  <a:lnTo>
                    <a:pt x="6" y="283"/>
                  </a:lnTo>
                  <a:lnTo>
                    <a:pt x="3" y="308"/>
                  </a:lnTo>
                  <a:lnTo>
                    <a:pt x="3" y="308"/>
                  </a:lnTo>
                  <a:lnTo>
                    <a:pt x="1" y="323"/>
                  </a:lnTo>
                  <a:lnTo>
                    <a:pt x="0" y="340"/>
                  </a:lnTo>
                  <a:lnTo>
                    <a:pt x="0" y="349"/>
                  </a:lnTo>
                  <a:lnTo>
                    <a:pt x="1" y="356"/>
                  </a:lnTo>
                  <a:lnTo>
                    <a:pt x="4" y="363"/>
                  </a:lnTo>
                  <a:lnTo>
                    <a:pt x="6" y="366"/>
                  </a:lnTo>
                  <a:lnTo>
                    <a:pt x="8" y="368"/>
                  </a:lnTo>
                  <a:lnTo>
                    <a:pt x="8" y="368"/>
                  </a:lnTo>
                  <a:lnTo>
                    <a:pt x="11" y="370"/>
                  </a:lnTo>
                  <a:lnTo>
                    <a:pt x="13" y="369"/>
                  </a:lnTo>
                  <a:lnTo>
                    <a:pt x="15" y="368"/>
                  </a:lnTo>
                  <a:lnTo>
                    <a:pt x="16" y="365"/>
                  </a:lnTo>
                  <a:lnTo>
                    <a:pt x="16" y="361"/>
                  </a:lnTo>
                  <a:lnTo>
                    <a:pt x="16" y="361"/>
                  </a:lnTo>
                  <a:lnTo>
                    <a:pt x="16" y="359"/>
                  </a:lnTo>
                  <a:lnTo>
                    <a:pt x="15" y="357"/>
                  </a:lnTo>
                  <a:lnTo>
                    <a:pt x="13" y="356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0" y="349"/>
                  </a:lnTo>
                  <a:lnTo>
                    <a:pt x="10" y="339"/>
                  </a:lnTo>
                  <a:lnTo>
                    <a:pt x="11" y="324"/>
                  </a:lnTo>
                  <a:lnTo>
                    <a:pt x="11" y="324"/>
                  </a:lnTo>
                  <a:lnTo>
                    <a:pt x="12" y="304"/>
                  </a:lnTo>
                  <a:lnTo>
                    <a:pt x="14" y="283"/>
                  </a:lnTo>
                  <a:lnTo>
                    <a:pt x="14" y="283"/>
                  </a:lnTo>
                  <a:lnTo>
                    <a:pt x="19" y="259"/>
                  </a:lnTo>
                  <a:lnTo>
                    <a:pt x="24" y="235"/>
                  </a:lnTo>
                  <a:lnTo>
                    <a:pt x="35" y="185"/>
                  </a:lnTo>
                  <a:lnTo>
                    <a:pt x="35" y="185"/>
                  </a:lnTo>
                  <a:lnTo>
                    <a:pt x="47" y="143"/>
                  </a:lnTo>
                  <a:lnTo>
                    <a:pt x="61" y="102"/>
                  </a:lnTo>
                  <a:lnTo>
                    <a:pt x="61" y="102"/>
                  </a:lnTo>
                  <a:lnTo>
                    <a:pt x="70" y="77"/>
                  </a:lnTo>
                  <a:lnTo>
                    <a:pt x="80" y="53"/>
                  </a:lnTo>
                  <a:lnTo>
                    <a:pt x="93" y="30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3"/>
                  </a:lnTo>
                  <a:lnTo>
                    <a:pt x="105" y="2"/>
                  </a:lnTo>
                  <a:lnTo>
                    <a:pt x="104" y="0"/>
                  </a:lnTo>
                  <a:lnTo>
                    <a:pt x="102" y="0"/>
                  </a:lnTo>
                  <a:lnTo>
                    <a:pt x="101" y="0"/>
                  </a:lnTo>
                  <a:lnTo>
                    <a:pt x="99" y="0"/>
                  </a:lnTo>
                  <a:lnTo>
                    <a:pt x="98" y="2"/>
                  </a:lnTo>
                  <a:lnTo>
                    <a:pt x="9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16" name="Freeform 169"/>
            <p:cNvSpPr/>
            <p:nvPr/>
          </p:nvSpPr>
          <p:spPr bwMode="auto">
            <a:xfrm>
              <a:off x="4305300" y="2198688"/>
              <a:ext cx="39688" cy="146050"/>
            </a:xfrm>
            <a:custGeom>
              <a:avLst/>
              <a:gdLst/>
              <a:ahLst/>
              <a:cxnLst>
                <a:cxn ang="0">
                  <a:pos x="68" y="2"/>
                </a:cxn>
                <a:cxn ang="0">
                  <a:pos x="68" y="2"/>
                </a:cxn>
                <a:cxn ang="0">
                  <a:pos x="62" y="10"/>
                </a:cxn>
                <a:cxn ang="0">
                  <a:pos x="57" y="20"/>
                </a:cxn>
                <a:cxn ang="0">
                  <a:pos x="54" y="31"/>
                </a:cxn>
                <a:cxn ang="0">
                  <a:pos x="53" y="41"/>
                </a:cxn>
                <a:cxn ang="0">
                  <a:pos x="53" y="41"/>
                </a:cxn>
                <a:cxn ang="0">
                  <a:pos x="51" y="51"/>
                </a:cxn>
                <a:cxn ang="0">
                  <a:pos x="49" y="60"/>
                </a:cxn>
                <a:cxn ang="0">
                  <a:pos x="42" y="80"/>
                </a:cxn>
                <a:cxn ang="0">
                  <a:pos x="37" y="101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14" y="191"/>
                </a:cxn>
                <a:cxn ang="0">
                  <a:pos x="7" y="227"/>
                </a:cxn>
                <a:cxn ang="0">
                  <a:pos x="3" y="244"/>
                </a:cxn>
                <a:cxn ang="0">
                  <a:pos x="1" y="263"/>
                </a:cxn>
                <a:cxn ang="0">
                  <a:pos x="1" y="263"/>
                </a:cxn>
                <a:cxn ang="0">
                  <a:pos x="0" y="265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3"/>
                </a:cxn>
                <a:cxn ang="0">
                  <a:pos x="3" y="274"/>
                </a:cxn>
                <a:cxn ang="0">
                  <a:pos x="4" y="274"/>
                </a:cxn>
                <a:cxn ang="0">
                  <a:pos x="7" y="273"/>
                </a:cxn>
                <a:cxn ang="0">
                  <a:pos x="8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1" y="254"/>
                </a:cxn>
                <a:cxn ang="0">
                  <a:pos x="14" y="237"/>
                </a:cxn>
                <a:cxn ang="0">
                  <a:pos x="22" y="204"/>
                </a:cxn>
                <a:cxn ang="0">
                  <a:pos x="37" y="139"/>
                </a:cxn>
                <a:cxn ang="0">
                  <a:pos x="37" y="139"/>
                </a:cxn>
                <a:cxn ang="0">
                  <a:pos x="45" y="106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58" y="56"/>
                </a:cxn>
                <a:cxn ang="0">
                  <a:pos x="61" y="39"/>
                </a:cxn>
                <a:cxn ang="0">
                  <a:pos x="64" y="31"/>
                </a:cxn>
                <a:cxn ang="0">
                  <a:pos x="66" y="22"/>
                </a:cxn>
                <a:cxn ang="0">
                  <a:pos x="70" y="14"/>
                </a:cxn>
                <a:cxn ang="0">
                  <a:pos x="74" y="8"/>
                </a:cxn>
                <a:cxn ang="0">
                  <a:pos x="74" y="8"/>
                </a:cxn>
                <a:cxn ang="0">
                  <a:pos x="75" y="6"/>
                </a:cxn>
                <a:cxn ang="0">
                  <a:pos x="75" y="5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71" y="0"/>
                </a:cxn>
                <a:cxn ang="0">
                  <a:pos x="69" y="0"/>
                </a:cxn>
                <a:cxn ang="0">
                  <a:pos x="68" y="2"/>
                </a:cxn>
                <a:cxn ang="0">
                  <a:pos x="68" y="2"/>
                </a:cxn>
              </a:cxnLst>
              <a:rect l="0" t="0" r="r" b="b"/>
              <a:pathLst>
                <a:path w="75" h="274">
                  <a:moveTo>
                    <a:pt x="68" y="2"/>
                  </a:moveTo>
                  <a:lnTo>
                    <a:pt x="68" y="2"/>
                  </a:lnTo>
                  <a:lnTo>
                    <a:pt x="62" y="10"/>
                  </a:lnTo>
                  <a:lnTo>
                    <a:pt x="57" y="20"/>
                  </a:lnTo>
                  <a:lnTo>
                    <a:pt x="54" y="31"/>
                  </a:lnTo>
                  <a:lnTo>
                    <a:pt x="53" y="41"/>
                  </a:lnTo>
                  <a:lnTo>
                    <a:pt x="53" y="41"/>
                  </a:lnTo>
                  <a:lnTo>
                    <a:pt x="51" y="51"/>
                  </a:lnTo>
                  <a:lnTo>
                    <a:pt x="49" y="60"/>
                  </a:lnTo>
                  <a:lnTo>
                    <a:pt x="42" y="80"/>
                  </a:lnTo>
                  <a:lnTo>
                    <a:pt x="37" y="101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14" y="191"/>
                  </a:lnTo>
                  <a:lnTo>
                    <a:pt x="7" y="227"/>
                  </a:lnTo>
                  <a:lnTo>
                    <a:pt x="3" y="244"/>
                  </a:lnTo>
                  <a:lnTo>
                    <a:pt x="1" y="263"/>
                  </a:lnTo>
                  <a:lnTo>
                    <a:pt x="1" y="263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3"/>
                  </a:lnTo>
                  <a:lnTo>
                    <a:pt x="3" y="274"/>
                  </a:lnTo>
                  <a:lnTo>
                    <a:pt x="4" y="274"/>
                  </a:lnTo>
                  <a:lnTo>
                    <a:pt x="7" y="273"/>
                  </a:lnTo>
                  <a:lnTo>
                    <a:pt x="8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1" y="254"/>
                  </a:lnTo>
                  <a:lnTo>
                    <a:pt x="14" y="237"/>
                  </a:lnTo>
                  <a:lnTo>
                    <a:pt x="22" y="204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5" y="106"/>
                  </a:lnTo>
                  <a:lnTo>
                    <a:pt x="54" y="73"/>
                  </a:lnTo>
                  <a:lnTo>
                    <a:pt x="54" y="73"/>
                  </a:lnTo>
                  <a:lnTo>
                    <a:pt x="58" y="56"/>
                  </a:lnTo>
                  <a:lnTo>
                    <a:pt x="61" y="39"/>
                  </a:lnTo>
                  <a:lnTo>
                    <a:pt x="64" y="31"/>
                  </a:lnTo>
                  <a:lnTo>
                    <a:pt x="66" y="22"/>
                  </a:lnTo>
                  <a:lnTo>
                    <a:pt x="70" y="14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5" y="6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8" y="2"/>
                  </a:lnTo>
                  <a:lnTo>
                    <a:pt x="6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17" name="Freeform 170"/>
            <p:cNvSpPr/>
            <p:nvPr/>
          </p:nvSpPr>
          <p:spPr bwMode="auto">
            <a:xfrm>
              <a:off x="4338638" y="2201863"/>
              <a:ext cx="31750" cy="112713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2" y="4"/>
                </a:cxn>
                <a:cxn ang="0">
                  <a:pos x="51" y="10"/>
                </a:cxn>
                <a:cxn ang="0">
                  <a:pos x="48" y="16"/>
                </a:cxn>
                <a:cxn ang="0">
                  <a:pos x="43" y="29"/>
                </a:cxn>
                <a:cxn ang="0">
                  <a:pos x="38" y="41"/>
                </a:cxn>
                <a:cxn ang="0">
                  <a:pos x="36" y="47"/>
                </a:cxn>
                <a:cxn ang="0">
                  <a:pos x="34" y="54"/>
                </a:cxn>
                <a:cxn ang="0">
                  <a:pos x="34" y="54"/>
                </a:cxn>
                <a:cxn ang="0">
                  <a:pos x="25" y="103"/>
                </a:cxn>
                <a:cxn ang="0">
                  <a:pos x="25" y="103"/>
                </a:cxn>
                <a:cxn ang="0">
                  <a:pos x="23" y="116"/>
                </a:cxn>
                <a:cxn ang="0">
                  <a:pos x="19" y="129"/>
                </a:cxn>
                <a:cxn ang="0">
                  <a:pos x="10" y="156"/>
                </a:cxn>
                <a:cxn ang="0">
                  <a:pos x="3" y="181"/>
                </a:cxn>
                <a:cxn ang="0">
                  <a:pos x="1" y="195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0" y="210"/>
                </a:cxn>
                <a:cxn ang="0">
                  <a:pos x="1" y="211"/>
                </a:cxn>
                <a:cxn ang="0">
                  <a:pos x="2" y="212"/>
                </a:cxn>
                <a:cxn ang="0">
                  <a:pos x="4" y="212"/>
                </a:cxn>
                <a:cxn ang="0">
                  <a:pos x="6" y="212"/>
                </a:cxn>
                <a:cxn ang="0">
                  <a:pos x="7" y="211"/>
                </a:cxn>
                <a:cxn ang="0">
                  <a:pos x="8" y="210"/>
                </a:cxn>
                <a:cxn ang="0">
                  <a:pos x="9" y="208"/>
                </a:cxn>
                <a:cxn ang="0">
                  <a:pos x="9" y="208"/>
                </a:cxn>
                <a:cxn ang="0">
                  <a:pos x="10" y="200"/>
                </a:cxn>
                <a:cxn ang="0">
                  <a:pos x="11" y="192"/>
                </a:cxn>
                <a:cxn ang="0">
                  <a:pos x="15" y="176"/>
                </a:cxn>
                <a:cxn ang="0">
                  <a:pos x="26" y="144"/>
                </a:cxn>
                <a:cxn ang="0">
                  <a:pos x="26" y="144"/>
                </a:cxn>
                <a:cxn ang="0">
                  <a:pos x="29" y="131"/>
                </a:cxn>
                <a:cxn ang="0">
                  <a:pos x="32" y="117"/>
                </a:cxn>
                <a:cxn ang="0">
                  <a:pos x="37" y="91"/>
                </a:cxn>
                <a:cxn ang="0">
                  <a:pos x="37" y="91"/>
                </a:cxn>
                <a:cxn ang="0">
                  <a:pos x="41" y="67"/>
                </a:cxn>
                <a:cxn ang="0">
                  <a:pos x="46" y="42"/>
                </a:cxn>
                <a:cxn ang="0">
                  <a:pos x="46" y="42"/>
                </a:cxn>
                <a:cxn ang="0">
                  <a:pos x="50" y="33"/>
                </a:cxn>
                <a:cxn ang="0">
                  <a:pos x="55" y="23"/>
                </a:cxn>
                <a:cxn ang="0">
                  <a:pos x="59" y="14"/>
                </a:cxn>
                <a:cxn ang="0">
                  <a:pos x="60" y="9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1" y="3"/>
                </a:cxn>
                <a:cxn ang="0">
                  <a:pos x="60" y="1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1"/>
                </a:cxn>
                <a:cxn ang="0">
                  <a:pos x="53" y="3"/>
                </a:cxn>
                <a:cxn ang="0">
                  <a:pos x="52" y="4"/>
                </a:cxn>
                <a:cxn ang="0">
                  <a:pos x="52" y="4"/>
                </a:cxn>
              </a:cxnLst>
              <a:rect l="0" t="0" r="r" b="b"/>
              <a:pathLst>
                <a:path w="61" h="212">
                  <a:moveTo>
                    <a:pt x="52" y="4"/>
                  </a:moveTo>
                  <a:lnTo>
                    <a:pt x="52" y="4"/>
                  </a:lnTo>
                  <a:lnTo>
                    <a:pt x="51" y="10"/>
                  </a:lnTo>
                  <a:lnTo>
                    <a:pt x="48" y="16"/>
                  </a:lnTo>
                  <a:lnTo>
                    <a:pt x="43" y="29"/>
                  </a:lnTo>
                  <a:lnTo>
                    <a:pt x="38" y="41"/>
                  </a:lnTo>
                  <a:lnTo>
                    <a:pt x="36" y="47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16"/>
                  </a:lnTo>
                  <a:lnTo>
                    <a:pt x="19" y="129"/>
                  </a:lnTo>
                  <a:lnTo>
                    <a:pt x="10" y="156"/>
                  </a:lnTo>
                  <a:lnTo>
                    <a:pt x="3" y="181"/>
                  </a:lnTo>
                  <a:lnTo>
                    <a:pt x="1" y="195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10"/>
                  </a:lnTo>
                  <a:lnTo>
                    <a:pt x="1" y="211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7" y="211"/>
                  </a:lnTo>
                  <a:lnTo>
                    <a:pt x="8" y="210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10" y="200"/>
                  </a:lnTo>
                  <a:lnTo>
                    <a:pt x="11" y="192"/>
                  </a:lnTo>
                  <a:lnTo>
                    <a:pt x="15" y="176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9" y="131"/>
                  </a:lnTo>
                  <a:lnTo>
                    <a:pt x="32" y="117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41" y="67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50" y="33"/>
                  </a:lnTo>
                  <a:lnTo>
                    <a:pt x="55" y="23"/>
                  </a:lnTo>
                  <a:lnTo>
                    <a:pt x="59" y="14"/>
                  </a:lnTo>
                  <a:lnTo>
                    <a:pt x="60" y="9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3"/>
                  </a:lnTo>
                  <a:lnTo>
                    <a:pt x="60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1"/>
                  </a:lnTo>
                  <a:lnTo>
                    <a:pt x="53" y="3"/>
                  </a:lnTo>
                  <a:lnTo>
                    <a:pt x="52" y="4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18" name="Freeform 171"/>
            <p:cNvSpPr/>
            <p:nvPr/>
          </p:nvSpPr>
          <p:spPr bwMode="auto">
            <a:xfrm>
              <a:off x="4357688" y="2209800"/>
              <a:ext cx="36513" cy="90488"/>
            </a:xfrm>
            <a:custGeom>
              <a:avLst/>
              <a:gdLst/>
              <a:ahLst/>
              <a:cxnLst>
                <a:cxn ang="0">
                  <a:pos x="60" y="1"/>
                </a:cxn>
                <a:cxn ang="0">
                  <a:pos x="60" y="1"/>
                </a:cxn>
                <a:cxn ang="0">
                  <a:pos x="51" y="10"/>
                </a:cxn>
                <a:cxn ang="0">
                  <a:pos x="43" y="22"/>
                </a:cxn>
                <a:cxn ang="0">
                  <a:pos x="37" y="34"/>
                </a:cxn>
                <a:cxn ang="0">
                  <a:pos x="33" y="48"/>
                </a:cxn>
                <a:cxn ang="0">
                  <a:pos x="29" y="61"/>
                </a:cxn>
                <a:cxn ang="0">
                  <a:pos x="25" y="75"/>
                </a:cxn>
                <a:cxn ang="0">
                  <a:pos x="20" y="100"/>
                </a:cxn>
                <a:cxn ang="0">
                  <a:pos x="20" y="100"/>
                </a:cxn>
                <a:cxn ang="0">
                  <a:pos x="15" y="115"/>
                </a:cxn>
                <a:cxn ang="0">
                  <a:pos x="6" y="135"/>
                </a:cxn>
                <a:cxn ang="0">
                  <a:pos x="3" y="147"/>
                </a:cxn>
                <a:cxn ang="0">
                  <a:pos x="0" y="156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3" y="170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1"/>
                </a:cxn>
                <a:cxn ang="0">
                  <a:pos x="9" y="169"/>
                </a:cxn>
                <a:cxn ang="0">
                  <a:pos x="10" y="167"/>
                </a:cxn>
                <a:cxn ang="0">
                  <a:pos x="11" y="165"/>
                </a:cxn>
                <a:cxn ang="0">
                  <a:pos x="10" y="164"/>
                </a:cxn>
                <a:cxn ang="0">
                  <a:pos x="9" y="162"/>
                </a:cxn>
                <a:cxn ang="0">
                  <a:pos x="9" y="162"/>
                </a:cxn>
                <a:cxn ang="0">
                  <a:pos x="10" y="159"/>
                </a:cxn>
                <a:cxn ang="0">
                  <a:pos x="14" y="152"/>
                </a:cxn>
                <a:cxn ang="0">
                  <a:pos x="18" y="138"/>
                </a:cxn>
                <a:cxn ang="0">
                  <a:pos x="18" y="138"/>
                </a:cxn>
                <a:cxn ang="0">
                  <a:pos x="24" y="119"/>
                </a:cxn>
                <a:cxn ang="0">
                  <a:pos x="29" y="100"/>
                </a:cxn>
                <a:cxn ang="0">
                  <a:pos x="29" y="100"/>
                </a:cxn>
                <a:cxn ang="0">
                  <a:pos x="34" y="76"/>
                </a:cxn>
                <a:cxn ang="0">
                  <a:pos x="38" y="63"/>
                </a:cxn>
                <a:cxn ang="0">
                  <a:pos x="41" y="51"/>
                </a:cxn>
                <a:cxn ang="0">
                  <a:pos x="47" y="38"/>
                </a:cxn>
                <a:cxn ang="0">
                  <a:pos x="52" y="27"/>
                </a:cxn>
                <a:cxn ang="0">
                  <a:pos x="58" y="17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8" y="4"/>
                </a:cxn>
                <a:cxn ang="0">
                  <a:pos x="67" y="3"/>
                </a:cxn>
                <a:cxn ang="0">
                  <a:pos x="66" y="1"/>
                </a:cxn>
                <a:cxn ang="0">
                  <a:pos x="65" y="0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60" y="1"/>
                </a:cxn>
              </a:cxnLst>
              <a:rect l="0" t="0" r="r" b="b"/>
              <a:pathLst>
                <a:path w="68" h="171">
                  <a:moveTo>
                    <a:pt x="60" y="1"/>
                  </a:moveTo>
                  <a:lnTo>
                    <a:pt x="60" y="1"/>
                  </a:lnTo>
                  <a:lnTo>
                    <a:pt x="51" y="10"/>
                  </a:lnTo>
                  <a:lnTo>
                    <a:pt x="43" y="22"/>
                  </a:lnTo>
                  <a:lnTo>
                    <a:pt x="37" y="34"/>
                  </a:lnTo>
                  <a:lnTo>
                    <a:pt x="33" y="48"/>
                  </a:lnTo>
                  <a:lnTo>
                    <a:pt x="29" y="61"/>
                  </a:lnTo>
                  <a:lnTo>
                    <a:pt x="25" y="75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15" y="115"/>
                  </a:lnTo>
                  <a:lnTo>
                    <a:pt x="6" y="135"/>
                  </a:lnTo>
                  <a:lnTo>
                    <a:pt x="3" y="147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1"/>
                  </a:lnTo>
                  <a:lnTo>
                    <a:pt x="9" y="169"/>
                  </a:lnTo>
                  <a:lnTo>
                    <a:pt x="10" y="167"/>
                  </a:lnTo>
                  <a:lnTo>
                    <a:pt x="11" y="165"/>
                  </a:lnTo>
                  <a:lnTo>
                    <a:pt x="10" y="164"/>
                  </a:lnTo>
                  <a:lnTo>
                    <a:pt x="9" y="162"/>
                  </a:lnTo>
                  <a:lnTo>
                    <a:pt x="9" y="162"/>
                  </a:lnTo>
                  <a:lnTo>
                    <a:pt x="10" y="159"/>
                  </a:lnTo>
                  <a:lnTo>
                    <a:pt x="14" y="152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24" y="119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34" y="76"/>
                  </a:lnTo>
                  <a:lnTo>
                    <a:pt x="38" y="63"/>
                  </a:lnTo>
                  <a:lnTo>
                    <a:pt x="41" y="51"/>
                  </a:lnTo>
                  <a:lnTo>
                    <a:pt x="47" y="38"/>
                  </a:lnTo>
                  <a:lnTo>
                    <a:pt x="52" y="27"/>
                  </a:lnTo>
                  <a:lnTo>
                    <a:pt x="58" y="1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8" y="4"/>
                  </a:lnTo>
                  <a:lnTo>
                    <a:pt x="67" y="3"/>
                  </a:lnTo>
                  <a:lnTo>
                    <a:pt x="66" y="1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6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19" name="Freeform 172"/>
            <p:cNvSpPr/>
            <p:nvPr/>
          </p:nvSpPr>
          <p:spPr bwMode="auto">
            <a:xfrm>
              <a:off x="4383088" y="2219325"/>
              <a:ext cx="33338" cy="6350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50" y="2"/>
                </a:cxn>
                <a:cxn ang="0">
                  <a:pos x="46" y="5"/>
                </a:cxn>
                <a:cxn ang="0">
                  <a:pos x="42" y="8"/>
                </a:cxn>
                <a:cxn ang="0">
                  <a:pos x="39" y="11"/>
                </a:cxn>
                <a:cxn ang="0">
                  <a:pos x="33" y="19"/>
                </a:cxn>
                <a:cxn ang="0">
                  <a:pos x="29" y="30"/>
                </a:cxn>
                <a:cxn ang="0">
                  <a:pos x="29" y="30"/>
                </a:cxn>
                <a:cxn ang="0">
                  <a:pos x="13" y="70"/>
                </a:cxn>
                <a:cxn ang="0">
                  <a:pos x="6" y="91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8"/>
                </a:cxn>
                <a:cxn ang="0">
                  <a:pos x="4" y="118"/>
                </a:cxn>
                <a:cxn ang="0">
                  <a:pos x="6" y="119"/>
                </a:cxn>
                <a:cxn ang="0">
                  <a:pos x="7" y="118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3" y="100"/>
                </a:cxn>
                <a:cxn ang="0">
                  <a:pos x="17" y="84"/>
                </a:cxn>
                <a:cxn ang="0">
                  <a:pos x="23" y="70"/>
                </a:cxn>
                <a:cxn ang="0">
                  <a:pos x="30" y="56"/>
                </a:cxn>
                <a:cxn ang="0">
                  <a:pos x="30" y="56"/>
                </a:cxn>
                <a:cxn ang="0">
                  <a:pos x="34" y="42"/>
                </a:cxn>
                <a:cxn ang="0">
                  <a:pos x="39" y="29"/>
                </a:cxn>
                <a:cxn ang="0">
                  <a:pos x="42" y="22"/>
                </a:cxn>
                <a:cxn ang="0">
                  <a:pos x="46" y="17"/>
                </a:cxn>
                <a:cxn ang="0">
                  <a:pos x="51" y="12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60" y="8"/>
                </a:cxn>
                <a:cxn ang="0">
                  <a:pos x="61" y="7"/>
                </a:cxn>
                <a:cxn ang="0">
                  <a:pos x="62" y="5"/>
                </a:cxn>
                <a:cxn ang="0">
                  <a:pos x="61" y="3"/>
                </a:cxn>
                <a:cxn ang="0">
                  <a:pos x="61" y="2"/>
                </a:cxn>
                <a:cxn ang="0">
                  <a:pos x="60" y="0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62" h="119">
                  <a:moveTo>
                    <a:pt x="55" y="0"/>
                  </a:moveTo>
                  <a:lnTo>
                    <a:pt x="55" y="0"/>
                  </a:lnTo>
                  <a:lnTo>
                    <a:pt x="50" y="2"/>
                  </a:lnTo>
                  <a:lnTo>
                    <a:pt x="46" y="5"/>
                  </a:lnTo>
                  <a:lnTo>
                    <a:pt x="42" y="8"/>
                  </a:lnTo>
                  <a:lnTo>
                    <a:pt x="39" y="11"/>
                  </a:lnTo>
                  <a:lnTo>
                    <a:pt x="33" y="19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13" y="70"/>
                  </a:lnTo>
                  <a:lnTo>
                    <a:pt x="6" y="91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8"/>
                  </a:lnTo>
                  <a:lnTo>
                    <a:pt x="4" y="118"/>
                  </a:lnTo>
                  <a:lnTo>
                    <a:pt x="6" y="119"/>
                  </a:lnTo>
                  <a:lnTo>
                    <a:pt x="7" y="118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3" y="100"/>
                  </a:lnTo>
                  <a:lnTo>
                    <a:pt x="17" y="84"/>
                  </a:lnTo>
                  <a:lnTo>
                    <a:pt x="23" y="70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4" y="42"/>
                  </a:lnTo>
                  <a:lnTo>
                    <a:pt x="39" y="29"/>
                  </a:lnTo>
                  <a:lnTo>
                    <a:pt x="42" y="22"/>
                  </a:lnTo>
                  <a:lnTo>
                    <a:pt x="46" y="17"/>
                  </a:lnTo>
                  <a:lnTo>
                    <a:pt x="51" y="12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60" y="8"/>
                  </a:lnTo>
                  <a:lnTo>
                    <a:pt x="61" y="7"/>
                  </a:lnTo>
                  <a:lnTo>
                    <a:pt x="62" y="5"/>
                  </a:lnTo>
                  <a:lnTo>
                    <a:pt x="61" y="3"/>
                  </a:lnTo>
                  <a:lnTo>
                    <a:pt x="61" y="2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20" name="Freeform 173"/>
            <p:cNvSpPr/>
            <p:nvPr/>
          </p:nvSpPr>
          <p:spPr bwMode="auto">
            <a:xfrm>
              <a:off x="4403725" y="2228850"/>
              <a:ext cx="17463" cy="52388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24" y="2"/>
                </a:cxn>
                <a:cxn ang="0">
                  <a:pos x="22" y="6"/>
                </a:cxn>
                <a:cxn ang="0">
                  <a:pos x="17" y="12"/>
                </a:cxn>
                <a:cxn ang="0">
                  <a:pos x="15" y="20"/>
                </a:cxn>
                <a:cxn ang="0">
                  <a:pos x="14" y="27"/>
                </a:cxn>
                <a:cxn ang="0">
                  <a:pos x="14" y="27"/>
                </a:cxn>
                <a:cxn ang="0">
                  <a:pos x="12" y="45"/>
                </a:cxn>
                <a:cxn ang="0">
                  <a:pos x="10" y="61"/>
                </a:cxn>
                <a:cxn ang="0">
                  <a:pos x="6" y="78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1" y="100"/>
                </a:cxn>
                <a:cxn ang="0">
                  <a:pos x="3" y="100"/>
                </a:cxn>
                <a:cxn ang="0">
                  <a:pos x="6" y="100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5" y="80"/>
                </a:cxn>
                <a:cxn ang="0">
                  <a:pos x="18" y="75"/>
                </a:cxn>
                <a:cxn ang="0">
                  <a:pos x="18" y="75"/>
                </a:cxn>
                <a:cxn ang="0">
                  <a:pos x="19" y="72"/>
                </a:cxn>
                <a:cxn ang="0">
                  <a:pos x="21" y="69"/>
                </a:cxn>
                <a:cxn ang="0">
                  <a:pos x="21" y="62"/>
                </a:cxn>
                <a:cxn ang="0">
                  <a:pos x="22" y="49"/>
                </a:cxn>
                <a:cxn ang="0">
                  <a:pos x="22" y="49"/>
                </a:cxn>
                <a:cxn ang="0">
                  <a:pos x="23" y="28"/>
                </a:cxn>
                <a:cxn ang="0">
                  <a:pos x="24" y="22"/>
                </a:cxn>
                <a:cxn ang="0">
                  <a:pos x="25" y="17"/>
                </a:cxn>
                <a:cxn ang="0">
                  <a:pos x="27" y="13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9"/>
                </a:cxn>
                <a:cxn ang="0">
                  <a:pos x="32" y="8"/>
                </a:cxn>
                <a:cxn ang="0">
                  <a:pos x="33" y="3"/>
                </a:cxn>
                <a:cxn ang="0">
                  <a:pos x="32" y="2"/>
                </a:cxn>
                <a:cxn ang="0">
                  <a:pos x="31" y="1"/>
                </a:cxn>
                <a:cxn ang="0">
                  <a:pos x="29" y="0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33" h="100">
                  <a:moveTo>
                    <a:pt x="27" y="1"/>
                  </a:moveTo>
                  <a:lnTo>
                    <a:pt x="27" y="1"/>
                  </a:lnTo>
                  <a:lnTo>
                    <a:pt x="24" y="2"/>
                  </a:lnTo>
                  <a:lnTo>
                    <a:pt x="22" y="6"/>
                  </a:lnTo>
                  <a:lnTo>
                    <a:pt x="17" y="12"/>
                  </a:lnTo>
                  <a:lnTo>
                    <a:pt x="15" y="2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45"/>
                  </a:lnTo>
                  <a:lnTo>
                    <a:pt x="10" y="61"/>
                  </a:lnTo>
                  <a:lnTo>
                    <a:pt x="6" y="7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1" y="100"/>
                  </a:lnTo>
                  <a:lnTo>
                    <a:pt x="3" y="100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5" y="80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9" y="72"/>
                  </a:lnTo>
                  <a:lnTo>
                    <a:pt x="21" y="69"/>
                  </a:lnTo>
                  <a:lnTo>
                    <a:pt x="21" y="62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3" y="28"/>
                  </a:lnTo>
                  <a:lnTo>
                    <a:pt x="24" y="22"/>
                  </a:lnTo>
                  <a:lnTo>
                    <a:pt x="25" y="17"/>
                  </a:lnTo>
                  <a:lnTo>
                    <a:pt x="27" y="13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9"/>
                  </a:lnTo>
                  <a:lnTo>
                    <a:pt x="32" y="8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1" y="1"/>
                  </a:lnTo>
                  <a:lnTo>
                    <a:pt x="29" y="0"/>
                  </a:lnTo>
                  <a:lnTo>
                    <a:pt x="27" y="1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21" name="Freeform 174"/>
            <p:cNvSpPr/>
            <p:nvPr/>
          </p:nvSpPr>
          <p:spPr bwMode="auto">
            <a:xfrm>
              <a:off x="4340225" y="243681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80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6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0">
                  <a:moveTo>
                    <a:pt x="0" y="5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22" name="Freeform 175"/>
            <p:cNvSpPr/>
            <p:nvPr/>
          </p:nvSpPr>
          <p:spPr bwMode="auto">
            <a:xfrm>
              <a:off x="4370388" y="2460625"/>
              <a:ext cx="11113" cy="6508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9" y="9"/>
                </a:cxn>
                <a:cxn ang="0">
                  <a:pos x="7" y="15"/>
                </a:cxn>
                <a:cxn ang="0">
                  <a:pos x="3" y="29"/>
                </a:cxn>
                <a:cxn ang="0">
                  <a:pos x="1" y="44"/>
                </a:cxn>
                <a:cxn ang="0">
                  <a:pos x="0" y="59"/>
                </a:cxn>
                <a:cxn ang="0">
                  <a:pos x="1" y="90"/>
                </a:cxn>
                <a:cxn ang="0">
                  <a:pos x="2" y="118"/>
                </a:cxn>
                <a:cxn ang="0">
                  <a:pos x="2" y="118"/>
                </a:cxn>
                <a:cxn ang="0">
                  <a:pos x="3" y="120"/>
                </a:cxn>
                <a:cxn ang="0">
                  <a:pos x="4" y="122"/>
                </a:cxn>
                <a:cxn ang="0">
                  <a:pos x="5" y="123"/>
                </a:cxn>
                <a:cxn ang="0">
                  <a:pos x="7" y="123"/>
                </a:cxn>
                <a:cxn ang="0">
                  <a:pos x="9" y="123"/>
                </a:cxn>
                <a:cxn ang="0">
                  <a:pos x="10" y="122"/>
                </a:cxn>
                <a:cxn ang="0">
                  <a:pos x="11" y="120"/>
                </a:cxn>
                <a:cxn ang="0">
                  <a:pos x="11" y="118"/>
                </a:cxn>
                <a:cxn ang="0">
                  <a:pos x="11" y="118"/>
                </a:cxn>
                <a:cxn ang="0">
                  <a:pos x="10" y="91"/>
                </a:cxn>
                <a:cxn ang="0">
                  <a:pos x="10" y="61"/>
                </a:cxn>
                <a:cxn ang="0">
                  <a:pos x="10" y="47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7" y="13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2" y="5"/>
                </a:cxn>
                <a:cxn ang="0">
                  <a:pos x="20" y="3"/>
                </a:cxn>
                <a:cxn ang="0">
                  <a:pos x="19" y="1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22" h="123">
                  <a:moveTo>
                    <a:pt x="12" y="2"/>
                  </a:moveTo>
                  <a:lnTo>
                    <a:pt x="12" y="2"/>
                  </a:lnTo>
                  <a:lnTo>
                    <a:pt x="9" y="9"/>
                  </a:lnTo>
                  <a:lnTo>
                    <a:pt x="7" y="15"/>
                  </a:lnTo>
                  <a:lnTo>
                    <a:pt x="3" y="29"/>
                  </a:lnTo>
                  <a:lnTo>
                    <a:pt x="1" y="44"/>
                  </a:lnTo>
                  <a:lnTo>
                    <a:pt x="0" y="59"/>
                  </a:lnTo>
                  <a:lnTo>
                    <a:pt x="1" y="90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3" y="120"/>
                  </a:lnTo>
                  <a:lnTo>
                    <a:pt x="4" y="122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9" y="123"/>
                  </a:lnTo>
                  <a:lnTo>
                    <a:pt x="10" y="122"/>
                  </a:lnTo>
                  <a:lnTo>
                    <a:pt x="11" y="120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0" y="91"/>
                  </a:lnTo>
                  <a:lnTo>
                    <a:pt x="10" y="61"/>
                  </a:lnTo>
                  <a:lnTo>
                    <a:pt x="10" y="47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7" y="1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5"/>
                  </a:lnTo>
                  <a:lnTo>
                    <a:pt x="20" y="3"/>
                  </a:lnTo>
                  <a:lnTo>
                    <a:pt x="19" y="1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23" name="Freeform 176"/>
            <p:cNvSpPr/>
            <p:nvPr/>
          </p:nvSpPr>
          <p:spPr bwMode="auto">
            <a:xfrm>
              <a:off x="4395788" y="2492375"/>
              <a:ext cx="7938" cy="55563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29"/>
                </a:cxn>
                <a:cxn ang="0">
                  <a:pos x="2" y="53"/>
                </a:cxn>
                <a:cxn ang="0">
                  <a:pos x="1" y="7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5"/>
                </a:cxn>
                <a:cxn ang="0">
                  <a:pos x="9" y="104"/>
                </a:cxn>
                <a:cxn ang="0">
                  <a:pos x="10" y="102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1" y="77"/>
                </a:cxn>
                <a:cxn ang="0">
                  <a:pos x="13" y="53"/>
                </a:cxn>
                <a:cxn ang="0">
                  <a:pos x="14" y="2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7" y="2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05">
                  <a:moveTo>
                    <a:pt x="6" y="5"/>
                  </a:moveTo>
                  <a:lnTo>
                    <a:pt x="6" y="5"/>
                  </a:lnTo>
                  <a:lnTo>
                    <a:pt x="5" y="29"/>
                  </a:lnTo>
                  <a:lnTo>
                    <a:pt x="2" y="53"/>
                  </a:lnTo>
                  <a:lnTo>
                    <a:pt x="1" y="7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5"/>
                  </a:lnTo>
                  <a:lnTo>
                    <a:pt x="9" y="104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1" y="77"/>
                  </a:lnTo>
                  <a:lnTo>
                    <a:pt x="13" y="53"/>
                  </a:lnTo>
                  <a:lnTo>
                    <a:pt x="14" y="2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24" name="Freeform 177"/>
            <p:cNvSpPr/>
            <p:nvPr/>
          </p:nvSpPr>
          <p:spPr bwMode="auto">
            <a:xfrm>
              <a:off x="4424363" y="2520950"/>
              <a:ext cx="4763" cy="714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6"/>
                </a:cxn>
                <a:cxn ang="0">
                  <a:pos x="3" y="136"/>
                </a:cxn>
                <a:cxn ang="0">
                  <a:pos x="4" y="137"/>
                </a:cxn>
                <a:cxn ang="0">
                  <a:pos x="6" y="136"/>
                </a:cxn>
                <a:cxn ang="0">
                  <a:pos x="7" y="136"/>
                </a:cxn>
                <a:cxn ang="0">
                  <a:pos x="8" y="134"/>
                </a:cxn>
                <a:cxn ang="0">
                  <a:pos x="9" y="13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137">
                  <a:moveTo>
                    <a:pt x="0" y="4"/>
                  </a:move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6"/>
                  </a:lnTo>
                  <a:lnTo>
                    <a:pt x="3" y="136"/>
                  </a:lnTo>
                  <a:lnTo>
                    <a:pt x="4" y="137"/>
                  </a:lnTo>
                  <a:lnTo>
                    <a:pt x="6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9" y="13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25" name="Freeform 178"/>
            <p:cNvSpPr/>
            <p:nvPr/>
          </p:nvSpPr>
          <p:spPr bwMode="auto">
            <a:xfrm>
              <a:off x="4451350" y="2547938"/>
              <a:ext cx="7938" cy="68263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3"/>
                </a:cxn>
                <a:cxn ang="0">
                  <a:pos x="1" y="47"/>
                </a:cxn>
                <a:cxn ang="0">
                  <a:pos x="0" y="62"/>
                </a:cxn>
                <a:cxn ang="0">
                  <a:pos x="0" y="124"/>
                </a:cxn>
                <a:cxn ang="0">
                  <a:pos x="0" y="124"/>
                </a:cxn>
                <a:cxn ang="0">
                  <a:pos x="1" y="126"/>
                </a:cxn>
                <a:cxn ang="0">
                  <a:pos x="2" y="127"/>
                </a:cxn>
                <a:cxn ang="0">
                  <a:pos x="3" y="128"/>
                </a:cxn>
                <a:cxn ang="0">
                  <a:pos x="5" y="128"/>
                </a:cxn>
                <a:cxn ang="0">
                  <a:pos x="6" y="128"/>
                </a:cxn>
                <a:cxn ang="0">
                  <a:pos x="8" y="127"/>
                </a:cxn>
                <a:cxn ang="0">
                  <a:pos x="9" y="126"/>
                </a:cxn>
                <a:cxn ang="0">
                  <a:pos x="9" y="124"/>
                </a:cxn>
                <a:cxn ang="0">
                  <a:pos x="9" y="69"/>
                </a:cxn>
                <a:cxn ang="0">
                  <a:pos x="9" y="69"/>
                </a:cxn>
                <a:cxn ang="0">
                  <a:pos x="10" y="52"/>
                </a:cxn>
                <a:cxn ang="0">
                  <a:pos x="11" y="3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6" y="2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28">
                  <a:moveTo>
                    <a:pt x="5" y="5"/>
                  </a:moveTo>
                  <a:lnTo>
                    <a:pt x="5" y="5"/>
                  </a:lnTo>
                  <a:lnTo>
                    <a:pt x="2" y="33"/>
                  </a:lnTo>
                  <a:lnTo>
                    <a:pt x="1" y="47"/>
                  </a:lnTo>
                  <a:lnTo>
                    <a:pt x="0" y="6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1" y="126"/>
                  </a:lnTo>
                  <a:lnTo>
                    <a:pt x="2" y="127"/>
                  </a:lnTo>
                  <a:lnTo>
                    <a:pt x="3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8" y="127"/>
                  </a:lnTo>
                  <a:lnTo>
                    <a:pt x="9" y="126"/>
                  </a:lnTo>
                  <a:lnTo>
                    <a:pt x="9" y="12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10" y="52"/>
                  </a:lnTo>
                  <a:lnTo>
                    <a:pt x="11" y="3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10" y="0"/>
                  </a:lnTo>
                  <a:lnTo>
                    <a:pt x="6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26" name="Freeform 179"/>
            <p:cNvSpPr/>
            <p:nvPr/>
          </p:nvSpPr>
          <p:spPr bwMode="auto">
            <a:xfrm>
              <a:off x="4478338" y="2578100"/>
              <a:ext cx="6350" cy="555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0" y="10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104">
                  <a:moveTo>
                    <a:pt x="0" y="5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0" y="10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27" name="Freeform 180"/>
            <p:cNvSpPr/>
            <p:nvPr/>
          </p:nvSpPr>
          <p:spPr bwMode="auto">
            <a:xfrm>
              <a:off x="4500563" y="2608263"/>
              <a:ext cx="7938" cy="49213"/>
            </a:xfrm>
            <a:custGeom>
              <a:avLst/>
              <a:gdLst/>
              <a:ahLst/>
              <a:cxnLst>
                <a:cxn ang="0">
                  <a:pos x="15" y="88"/>
                </a:cxn>
                <a:cxn ang="0">
                  <a:pos x="15" y="88"/>
                </a:cxn>
                <a:cxn ang="0">
                  <a:pos x="12" y="79"/>
                </a:cxn>
                <a:cxn ang="0">
                  <a:pos x="10" y="68"/>
                </a:cxn>
                <a:cxn ang="0">
                  <a:pos x="9" y="57"/>
                </a:cxn>
                <a:cxn ang="0">
                  <a:pos x="9" y="47"/>
                </a:cxn>
                <a:cxn ang="0">
                  <a:pos x="9" y="2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6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3" y="81"/>
                </a:cxn>
                <a:cxn ang="0">
                  <a:pos x="6" y="91"/>
                </a:cxn>
                <a:cxn ang="0">
                  <a:pos x="6" y="91"/>
                </a:cxn>
                <a:cxn ang="0">
                  <a:pos x="7" y="93"/>
                </a:cxn>
                <a:cxn ang="0">
                  <a:pos x="8" y="94"/>
                </a:cxn>
                <a:cxn ang="0">
                  <a:pos x="10" y="94"/>
                </a:cxn>
                <a:cxn ang="0">
                  <a:pos x="12" y="94"/>
                </a:cxn>
                <a:cxn ang="0">
                  <a:pos x="13" y="93"/>
                </a:cxn>
                <a:cxn ang="0">
                  <a:pos x="14" y="92"/>
                </a:cxn>
                <a:cxn ang="0">
                  <a:pos x="15" y="90"/>
                </a:cxn>
                <a:cxn ang="0">
                  <a:pos x="15" y="88"/>
                </a:cxn>
                <a:cxn ang="0">
                  <a:pos x="15" y="88"/>
                </a:cxn>
              </a:cxnLst>
              <a:rect l="0" t="0" r="r" b="b"/>
              <a:pathLst>
                <a:path w="15" h="94">
                  <a:moveTo>
                    <a:pt x="15" y="88"/>
                  </a:moveTo>
                  <a:lnTo>
                    <a:pt x="15" y="88"/>
                  </a:lnTo>
                  <a:lnTo>
                    <a:pt x="12" y="79"/>
                  </a:lnTo>
                  <a:lnTo>
                    <a:pt x="10" y="68"/>
                  </a:lnTo>
                  <a:lnTo>
                    <a:pt x="9" y="57"/>
                  </a:lnTo>
                  <a:lnTo>
                    <a:pt x="9" y="47"/>
                  </a:lnTo>
                  <a:lnTo>
                    <a:pt x="9" y="2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6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9"/>
                  </a:lnTo>
                  <a:lnTo>
                    <a:pt x="3" y="81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7" y="93"/>
                  </a:lnTo>
                  <a:lnTo>
                    <a:pt x="8" y="94"/>
                  </a:lnTo>
                  <a:lnTo>
                    <a:pt x="10" y="94"/>
                  </a:lnTo>
                  <a:lnTo>
                    <a:pt x="12" y="94"/>
                  </a:lnTo>
                  <a:lnTo>
                    <a:pt x="13" y="93"/>
                  </a:lnTo>
                  <a:lnTo>
                    <a:pt x="14" y="92"/>
                  </a:lnTo>
                  <a:lnTo>
                    <a:pt x="15" y="90"/>
                  </a:lnTo>
                  <a:lnTo>
                    <a:pt x="15" y="88"/>
                  </a:lnTo>
                  <a:lnTo>
                    <a:pt x="15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28" name="Freeform 181"/>
            <p:cNvSpPr/>
            <p:nvPr/>
          </p:nvSpPr>
          <p:spPr bwMode="auto">
            <a:xfrm>
              <a:off x="4529138" y="2622550"/>
              <a:ext cx="7938" cy="63500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18"/>
                </a:cxn>
                <a:cxn ang="0">
                  <a:pos x="3" y="31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8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7"/>
                </a:cxn>
                <a:cxn ang="0">
                  <a:pos x="3" y="118"/>
                </a:cxn>
                <a:cxn ang="0">
                  <a:pos x="6" y="119"/>
                </a:cxn>
                <a:cxn ang="0">
                  <a:pos x="8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1" y="114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1"/>
                </a:cxn>
                <a:cxn ang="0">
                  <a:pos x="14" y="18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19">
                  <a:moveTo>
                    <a:pt x="6" y="5"/>
                  </a:moveTo>
                  <a:lnTo>
                    <a:pt x="6" y="5"/>
                  </a:lnTo>
                  <a:lnTo>
                    <a:pt x="5" y="18"/>
                  </a:lnTo>
                  <a:lnTo>
                    <a:pt x="3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8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7"/>
                  </a:lnTo>
                  <a:lnTo>
                    <a:pt x="3" y="118"/>
                  </a:lnTo>
                  <a:lnTo>
                    <a:pt x="6" y="119"/>
                  </a:lnTo>
                  <a:lnTo>
                    <a:pt x="8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1" y="114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1"/>
                  </a:lnTo>
                  <a:lnTo>
                    <a:pt x="14" y="18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29" name="Freeform 182"/>
            <p:cNvSpPr/>
            <p:nvPr/>
          </p:nvSpPr>
          <p:spPr bwMode="auto">
            <a:xfrm>
              <a:off x="4551363" y="2652713"/>
              <a:ext cx="4763" cy="5556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3"/>
                </a:cxn>
                <a:cxn ang="0">
                  <a:pos x="0" y="75"/>
                </a:cxn>
                <a:cxn ang="0">
                  <a:pos x="2" y="99"/>
                </a:cxn>
                <a:cxn ang="0">
                  <a:pos x="2" y="99"/>
                </a:cxn>
                <a:cxn ang="0">
                  <a:pos x="2" y="101"/>
                </a:cxn>
                <a:cxn ang="0">
                  <a:pos x="4" y="103"/>
                </a:cxn>
                <a:cxn ang="0">
                  <a:pos x="7" y="104"/>
                </a:cxn>
                <a:cxn ang="0">
                  <a:pos x="9" y="104"/>
                </a:cxn>
                <a:cxn ang="0">
                  <a:pos x="10" y="103"/>
                </a:cxn>
                <a:cxn ang="0">
                  <a:pos x="11" y="101"/>
                </a:cxn>
                <a:cxn ang="0">
                  <a:pos x="11" y="99"/>
                </a:cxn>
                <a:cxn ang="0">
                  <a:pos x="11" y="99"/>
                </a:cxn>
                <a:cxn ang="0">
                  <a:pos x="9" y="75"/>
                </a:cxn>
                <a:cxn ang="0">
                  <a:pos x="9" y="53"/>
                </a:cxn>
                <a:cxn ang="0">
                  <a:pos x="11" y="5"/>
                </a:cxn>
                <a:cxn ang="0">
                  <a:pos x="11" y="5"/>
                </a:cxn>
              </a:cxnLst>
              <a:rect l="0" t="0" r="r" b="b"/>
              <a:pathLst>
                <a:path w="11" h="104">
                  <a:moveTo>
                    <a:pt x="11" y="5"/>
                  </a:move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3"/>
                  </a:lnTo>
                  <a:lnTo>
                    <a:pt x="0" y="75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2" y="101"/>
                  </a:lnTo>
                  <a:lnTo>
                    <a:pt x="4" y="103"/>
                  </a:lnTo>
                  <a:lnTo>
                    <a:pt x="7" y="104"/>
                  </a:lnTo>
                  <a:lnTo>
                    <a:pt x="9" y="104"/>
                  </a:lnTo>
                  <a:lnTo>
                    <a:pt x="10" y="103"/>
                  </a:lnTo>
                  <a:lnTo>
                    <a:pt x="11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9" y="75"/>
                  </a:lnTo>
                  <a:lnTo>
                    <a:pt x="9" y="53"/>
                  </a:lnTo>
                  <a:lnTo>
                    <a:pt x="11" y="5"/>
                  </a:lnTo>
                  <a:lnTo>
                    <a:pt x="1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30" name="Freeform 183"/>
            <p:cNvSpPr/>
            <p:nvPr/>
          </p:nvSpPr>
          <p:spPr bwMode="auto">
            <a:xfrm>
              <a:off x="4572000" y="2676525"/>
              <a:ext cx="6350" cy="58738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57"/>
                </a:cxn>
                <a:cxn ang="0">
                  <a:pos x="2" y="83"/>
                </a:cxn>
                <a:cxn ang="0">
                  <a:pos x="5" y="109"/>
                </a:cxn>
                <a:cxn ang="0">
                  <a:pos x="5" y="109"/>
                </a:cxn>
                <a:cxn ang="0">
                  <a:pos x="6" y="111"/>
                </a:cxn>
                <a:cxn ang="0">
                  <a:pos x="7" y="112"/>
                </a:cxn>
                <a:cxn ang="0">
                  <a:pos x="10" y="113"/>
                </a:cxn>
                <a:cxn ang="0">
                  <a:pos x="12" y="113"/>
                </a:cxn>
                <a:cxn ang="0">
                  <a:pos x="13" y="112"/>
                </a:cxn>
                <a:cxn ang="0">
                  <a:pos x="14" y="111"/>
                </a:cxn>
                <a:cxn ang="0">
                  <a:pos x="14" y="109"/>
                </a:cxn>
                <a:cxn ang="0">
                  <a:pos x="14" y="109"/>
                </a:cxn>
                <a:cxn ang="0">
                  <a:pos x="12" y="83"/>
                </a:cxn>
                <a:cxn ang="0">
                  <a:pos x="10" y="5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113">
                  <a:moveTo>
                    <a:pt x="10" y="4"/>
                  </a:move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57"/>
                  </a:lnTo>
                  <a:lnTo>
                    <a:pt x="2" y="83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6" y="111"/>
                  </a:lnTo>
                  <a:lnTo>
                    <a:pt x="7" y="112"/>
                  </a:lnTo>
                  <a:lnTo>
                    <a:pt x="10" y="113"/>
                  </a:lnTo>
                  <a:lnTo>
                    <a:pt x="12" y="113"/>
                  </a:lnTo>
                  <a:lnTo>
                    <a:pt x="13" y="112"/>
                  </a:lnTo>
                  <a:lnTo>
                    <a:pt x="14" y="111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2" y="83"/>
                  </a:lnTo>
                  <a:lnTo>
                    <a:pt x="10" y="5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31" name="Freeform 184"/>
            <p:cNvSpPr/>
            <p:nvPr/>
          </p:nvSpPr>
          <p:spPr bwMode="auto">
            <a:xfrm>
              <a:off x="4481513" y="2305050"/>
              <a:ext cx="12700" cy="61913"/>
            </a:xfrm>
            <a:custGeom>
              <a:avLst/>
              <a:gdLst/>
              <a:ahLst/>
              <a:cxnLst>
                <a:cxn ang="0">
                  <a:pos x="21" y="109"/>
                </a:cxn>
                <a:cxn ang="0">
                  <a:pos x="21" y="109"/>
                </a:cxn>
                <a:cxn ang="0">
                  <a:pos x="16" y="105"/>
                </a:cxn>
                <a:cxn ang="0">
                  <a:pos x="13" y="101"/>
                </a:cxn>
                <a:cxn ang="0">
                  <a:pos x="11" y="95"/>
                </a:cxn>
                <a:cxn ang="0">
                  <a:pos x="9" y="89"/>
                </a:cxn>
                <a:cxn ang="0">
                  <a:pos x="9" y="76"/>
                </a:cxn>
                <a:cxn ang="0">
                  <a:pos x="9" y="64"/>
                </a:cxn>
                <a:cxn ang="0">
                  <a:pos x="9" y="64"/>
                </a:cxn>
                <a:cxn ang="0">
                  <a:pos x="10" y="3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89"/>
                </a:cxn>
                <a:cxn ang="0">
                  <a:pos x="1" y="95"/>
                </a:cxn>
                <a:cxn ang="0">
                  <a:pos x="3" y="100"/>
                </a:cxn>
                <a:cxn ang="0">
                  <a:pos x="5" y="105"/>
                </a:cxn>
                <a:cxn ang="0">
                  <a:pos x="8" y="110"/>
                </a:cxn>
                <a:cxn ang="0">
                  <a:pos x="12" y="115"/>
                </a:cxn>
                <a:cxn ang="0">
                  <a:pos x="16" y="118"/>
                </a:cxn>
                <a:cxn ang="0">
                  <a:pos x="16" y="118"/>
                </a:cxn>
                <a:cxn ang="0">
                  <a:pos x="18" y="119"/>
                </a:cxn>
                <a:cxn ang="0">
                  <a:pos x="20" y="119"/>
                </a:cxn>
                <a:cxn ang="0">
                  <a:pos x="21" y="118"/>
                </a:cxn>
                <a:cxn ang="0">
                  <a:pos x="22" y="117"/>
                </a:cxn>
                <a:cxn ang="0">
                  <a:pos x="23" y="115"/>
                </a:cxn>
                <a:cxn ang="0">
                  <a:pos x="23" y="112"/>
                </a:cxn>
                <a:cxn ang="0">
                  <a:pos x="22" y="111"/>
                </a:cxn>
                <a:cxn ang="0">
                  <a:pos x="21" y="109"/>
                </a:cxn>
                <a:cxn ang="0">
                  <a:pos x="21" y="109"/>
                </a:cxn>
              </a:cxnLst>
              <a:rect l="0" t="0" r="r" b="b"/>
              <a:pathLst>
                <a:path w="23" h="119">
                  <a:moveTo>
                    <a:pt x="21" y="109"/>
                  </a:moveTo>
                  <a:lnTo>
                    <a:pt x="21" y="109"/>
                  </a:lnTo>
                  <a:lnTo>
                    <a:pt x="16" y="105"/>
                  </a:lnTo>
                  <a:lnTo>
                    <a:pt x="13" y="101"/>
                  </a:lnTo>
                  <a:lnTo>
                    <a:pt x="11" y="95"/>
                  </a:lnTo>
                  <a:lnTo>
                    <a:pt x="9" y="89"/>
                  </a:lnTo>
                  <a:lnTo>
                    <a:pt x="9" y="76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0" y="3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9"/>
                  </a:lnTo>
                  <a:lnTo>
                    <a:pt x="1" y="95"/>
                  </a:lnTo>
                  <a:lnTo>
                    <a:pt x="3" y="100"/>
                  </a:lnTo>
                  <a:lnTo>
                    <a:pt x="5" y="105"/>
                  </a:lnTo>
                  <a:lnTo>
                    <a:pt x="8" y="110"/>
                  </a:lnTo>
                  <a:lnTo>
                    <a:pt x="12" y="115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8" y="119"/>
                  </a:lnTo>
                  <a:lnTo>
                    <a:pt x="20" y="119"/>
                  </a:lnTo>
                  <a:lnTo>
                    <a:pt x="21" y="118"/>
                  </a:lnTo>
                  <a:lnTo>
                    <a:pt x="22" y="117"/>
                  </a:lnTo>
                  <a:lnTo>
                    <a:pt x="23" y="115"/>
                  </a:lnTo>
                  <a:lnTo>
                    <a:pt x="23" y="112"/>
                  </a:lnTo>
                  <a:lnTo>
                    <a:pt x="22" y="111"/>
                  </a:lnTo>
                  <a:lnTo>
                    <a:pt x="21" y="109"/>
                  </a:lnTo>
                  <a:lnTo>
                    <a:pt x="21" y="10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32" name="Freeform 185"/>
            <p:cNvSpPr/>
            <p:nvPr/>
          </p:nvSpPr>
          <p:spPr bwMode="auto">
            <a:xfrm>
              <a:off x="4519613" y="2336800"/>
              <a:ext cx="9525" cy="555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5"/>
                </a:cxn>
                <a:cxn ang="0">
                  <a:pos x="4" y="27"/>
                </a:cxn>
                <a:cxn ang="0">
                  <a:pos x="2" y="50"/>
                </a:cxn>
                <a:cxn ang="0">
                  <a:pos x="0" y="75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99"/>
                </a:cxn>
                <a:cxn ang="0">
                  <a:pos x="9" y="99"/>
                </a:cxn>
                <a:cxn ang="0">
                  <a:pos x="10" y="75"/>
                </a:cxn>
                <a:cxn ang="0">
                  <a:pos x="11" y="52"/>
                </a:cxn>
                <a:cxn ang="0">
                  <a:pos x="13" y="29"/>
                </a:cxn>
                <a:cxn ang="0">
                  <a:pos x="16" y="17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8" h="104">
                  <a:moveTo>
                    <a:pt x="9" y="3"/>
                  </a:moveTo>
                  <a:lnTo>
                    <a:pt x="9" y="3"/>
                  </a:lnTo>
                  <a:lnTo>
                    <a:pt x="7" y="15"/>
                  </a:lnTo>
                  <a:lnTo>
                    <a:pt x="4" y="27"/>
                  </a:lnTo>
                  <a:lnTo>
                    <a:pt x="2" y="50"/>
                  </a:lnTo>
                  <a:lnTo>
                    <a:pt x="0" y="75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10" y="75"/>
                  </a:lnTo>
                  <a:lnTo>
                    <a:pt x="11" y="52"/>
                  </a:lnTo>
                  <a:lnTo>
                    <a:pt x="13" y="29"/>
                  </a:lnTo>
                  <a:lnTo>
                    <a:pt x="16" y="17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33" name="Freeform 186"/>
            <p:cNvSpPr/>
            <p:nvPr/>
          </p:nvSpPr>
          <p:spPr bwMode="auto">
            <a:xfrm>
              <a:off x="4543425" y="2370138"/>
              <a:ext cx="7938" cy="7143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36"/>
                </a:cxn>
                <a:cxn ang="0">
                  <a:pos x="3" y="68"/>
                </a:cxn>
                <a:cxn ang="0">
                  <a:pos x="1" y="100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5"/>
                </a:cxn>
                <a:cxn ang="0">
                  <a:pos x="3" y="136"/>
                </a:cxn>
                <a:cxn ang="0">
                  <a:pos x="4" y="136"/>
                </a:cxn>
                <a:cxn ang="0">
                  <a:pos x="7" y="136"/>
                </a:cxn>
                <a:cxn ang="0">
                  <a:pos x="9" y="135"/>
                </a:cxn>
                <a:cxn ang="0">
                  <a:pos x="10" y="134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11" y="100"/>
                </a:cxn>
                <a:cxn ang="0">
                  <a:pos x="13" y="68"/>
                </a:cxn>
                <a:cxn ang="0">
                  <a:pos x="14" y="36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136">
                  <a:moveTo>
                    <a:pt x="5" y="4"/>
                  </a:moveTo>
                  <a:lnTo>
                    <a:pt x="5" y="4"/>
                  </a:lnTo>
                  <a:lnTo>
                    <a:pt x="4" y="36"/>
                  </a:lnTo>
                  <a:lnTo>
                    <a:pt x="3" y="68"/>
                  </a:lnTo>
                  <a:lnTo>
                    <a:pt x="1" y="100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5"/>
                  </a:lnTo>
                  <a:lnTo>
                    <a:pt x="3" y="136"/>
                  </a:lnTo>
                  <a:lnTo>
                    <a:pt x="4" y="136"/>
                  </a:lnTo>
                  <a:lnTo>
                    <a:pt x="7" y="136"/>
                  </a:lnTo>
                  <a:lnTo>
                    <a:pt x="9" y="135"/>
                  </a:lnTo>
                  <a:lnTo>
                    <a:pt x="10" y="134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1" y="100"/>
                  </a:lnTo>
                  <a:lnTo>
                    <a:pt x="13" y="68"/>
                  </a:lnTo>
                  <a:lnTo>
                    <a:pt x="14" y="36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34" name="Freeform 187"/>
            <p:cNvSpPr/>
            <p:nvPr/>
          </p:nvSpPr>
          <p:spPr bwMode="auto">
            <a:xfrm>
              <a:off x="4573588" y="2406650"/>
              <a:ext cx="4763" cy="714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0" y="130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5" y="133"/>
                </a:cxn>
                <a:cxn ang="0">
                  <a:pos x="6" y="132"/>
                </a:cxn>
                <a:cxn ang="0">
                  <a:pos x="8" y="131"/>
                </a:cxn>
                <a:cxn ang="0">
                  <a:pos x="9" y="130"/>
                </a:cxn>
                <a:cxn ang="0">
                  <a:pos x="9" y="12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33">
                  <a:moveTo>
                    <a:pt x="0" y="5"/>
                  </a:moveTo>
                  <a:lnTo>
                    <a:pt x="0" y="128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5" y="133"/>
                  </a:lnTo>
                  <a:lnTo>
                    <a:pt x="6" y="132"/>
                  </a:lnTo>
                  <a:lnTo>
                    <a:pt x="8" y="131"/>
                  </a:lnTo>
                  <a:lnTo>
                    <a:pt x="9" y="130"/>
                  </a:lnTo>
                  <a:lnTo>
                    <a:pt x="9" y="12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35" name="Freeform 188"/>
            <p:cNvSpPr/>
            <p:nvPr/>
          </p:nvSpPr>
          <p:spPr bwMode="auto">
            <a:xfrm>
              <a:off x="4602163" y="24320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0" y="120"/>
                </a:cxn>
                <a:cxn ang="0">
                  <a:pos x="1" y="121"/>
                </a:cxn>
                <a:cxn ang="0">
                  <a:pos x="2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7" y="121"/>
                </a:cxn>
                <a:cxn ang="0">
                  <a:pos x="8" y="120"/>
                </a:cxn>
                <a:cxn ang="0">
                  <a:pos x="9" y="11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8"/>
                  </a:lnTo>
                  <a:lnTo>
                    <a:pt x="0" y="118"/>
                  </a:lnTo>
                  <a:lnTo>
                    <a:pt x="0" y="120"/>
                  </a:lnTo>
                  <a:lnTo>
                    <a:pt x="1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7" y="121"/>
                  </a:lnTo>
                  <a:lnTo>
                    <a:pt x="8" y="120"/>
                  </a:lnTo>
                  <a:lnTo>
                    <a:pt x="9" y="11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36" name="Freeform 189"/>
            <p:cNvSpPr/>
            <p:nvPr/>
          </p:nvSpPr>
          <p:spPr bwMode="auto">
            <a:xfrm>
              <a:off x="4624388" y="24574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37" name="Freeform 190"/>
            <p:cNvSpPr/>
            <p:nvPr/>
          </p:nvSpPr>
          <p:spPr bwMode="auto">
            <a:xfrm>
              <a:off x="4651375" y="2482850"/>
              <a:ext cx="7938" cy="730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0"/>
                </a:cxn>
                <a:cxn ang="0">
                  <a:pos x="1" y="42"/>
                </a:cxn>
                <a:cxn ang="0">
                  <a:pos x="0" y="55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2" y="136"/>
                </a:cxn>
                <a:cxn ang="0">
                  <a:pos x="3" y="137"/>
                </a:cxn>
                <a:cxn ang="0">
                  <a:pos x="5" y="137"/>
                </a:cxn>
                <a:cxn ang="0">
                  <a:pos x="7" y="137"/>
                </a:cxn>
                <a:cxn ang="0">
                  <a:pos x="8" y="136"/>
                </a:cxn>
                <a:cxn ang="0">
                  <a:pos x="9" y="134"/>
                </a:cxn>
                <a:cxn ang="0">
                  <a:pos x="10" y="132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47"/>
                </a:cxn>
                <a:cxn ang="0">
                  <a:pos x="11" y="3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37">
                  <a:moveTo>
                    <a:pt x="5" y="5"/>
                  </a:moveTo>
                  <a:lnTo>
                    <a:pt x="5" y="5"/>
                  </a:lnTo>
                  <a:lnTo>
                    <a:pt x="2" y="30"/>
                  </a:lnTo>
                  <a:lnTo>
                    <a:pt x="1" y="42"/>
                  </a:lnTo>
                  <a:lnTo>
                    <a:pt x="0" y="5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6"/>
                  </a:lnTo>
                  <a:lnTo>
                    <a:pt x="3" y="137"/>
                  </a:lnTo>
                  <a:lnTo>
                    <a:pt x="5" y="137"/>
                  </a:lnTo>
                  <a:lnTo>
                    <a:pt x="7" y="137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10" y="132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47"/>
                  </a:lnTo>
                  <a:lnTo>
                    <a:pt x="11" y="3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38" name="Freeform 191"/>
            <p:cNvSpPr/>
            <p:nvPr/>
          </p:nvSpPr>
          <p:spPr bwMode="auto">
            <a:xfrm>
              <a:off x="4684713" y="2500313"/>
              <a:ext cx="4763" cy="873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" y="166"/>
                </a:cxn>
                <a:cxn ang="0">
                  <a:pos x="6" y="165"/>
                </a:cxn>
                <a:cxn ang="0">
                  <a:pos x="8" y="164"/>
                </a:cxn>
                <a:cxn ang="0">
                  <a:pos x="9" y="163"/>
                </a:cxn>
                <a:cxn ang="0">
                  <a:pos x="9" y="16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66">
                  <a:moveTo>
                    <a:pt x="0" y="5"/>
                  </a:moveTo>
                  <a:lnTo>
                    <a:pt x="0" y="161"/>
                  </a:lnTo>
                  <a:lnTo>
                    <a:pt x="0" y="161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" y="166"/>
                  </a:lnTo>
                  <a:lnTo>
                    <a:pt x="6" y="165"/>
                  </a:lnTo>
                  <a:lnTo>
                    <a:pt x="8" y="164"/>
                  </a:lnTo>
                  <a:lnTo>
                    <a:pt x="9" y="163"/>
                  </a:lnTo>
                  <a:lnTo>
                    <a:pt x="9" y="16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39" name="Freeform 192"/>
            <p:cNvSpPr/>
            <p:nvPr/>
          </p:nvSpPr>
          <p:spPr bwMode="auto">
            <a:xfrm>
              <a:off x="4702175" y="2540000"/>
              <a:ext cx="7938" cy="6985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6" y="3"/>
                </a:cxn>
                <a:cxn ang="0">
                  <a:pos x="3" y="19"/>
                </a:cxn>
                <a:cxn ang="0">
                  <a:pos x="1" y="34"/>
                </a:cxn>
                <a:cxn ang="0">
                  <a:pos x="0" y="50"/>
                </a:cxn>
                <a:cxn ang="0">
                  <a:pos x="0" y="65"/>
                </a:cxn>
                <a:cxn ang="0">
                  <a:pos x="1" y="96"/>
                </a:cxn>
                <a:cxn ang="0">
                  <a:pos x="1" y="127"/>
                </a:cxn>
                <a:cxn ang="0">
                  <a:pos x="1" y="127"/>
                </a:cxn>
                <a:cxn ang="0">
                  <a:pos x="2" y="129"/>
                </a:cxn>
                <a:cxn ang="0">
                  <a:pos x="3" y="131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7" y="132"/>
                </a:cxn>
                <a:cxn ang="0">
                  <a:pos x="9" y="131"/>
                </a:cxn>
                <a:cxn ang="0">
                  <a:pos x="10" y="129"/>
                </a:cxn>
                <a:cxn ang="0">
                  <a:pos x="10" y="127"/>
                </a:cxn>
                <a:cxn ang="0">
                  <a:pos x="10" y="127"/>
                </a:cxn>
                <a:cxn ang="0">
                  <a:pos x="10" y="97"/>
                </a:cxn>
                <a:cxn ang="0">
                  <a:pos x="9" y="66"/>
                </a:cxn>
                <a:cxn ang="0">
                  <a:pos x="9" y="51"/>
                </a:cxn>
                <a:cxn ang="0">
                  <a:pos x="10" y="36"/>
                </a:cxn>
                <a:cxn ang="0">
                  <a:pos x="12" y="21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3"/>
                </a:cxn>
              </a:cxnLst>
              <a:rect l="0" t="0" r="r" b="b"/>
              <a:pathLst>
                <a:path w="15" h="132">
                  <a:moveTo>
                    <a:pt x="6" y="3"/>
                  </a:moveTo>
                  <a:lnTo>
                    <a:pt x="6" y="3"/>
                  </a:lnTo>
                  <a:lnTo>
                    <a:pt x="3" y="19"/>
                  </a:lnTo>
                  <a:lnTo>
                    <a:pt x="1" y="34"/>
                  </a:lnTo>
                  <a:lnTo>
                    <a:pt x="0" y="50"/>
                  </a:lnTo>
                  <a:lnTo>
                    <a:pt x="0" y="65"/>
                  </a:lnTo>
                  <a:lnTo>
                    <a:pt x="1" y="96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2" y="129"/>
                  </a:lnTo>
                  <a:lnTo>
                    <a:pt x="3" y="131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7" y="132"/>
                  </a:lnTo>
                  <a:lnTo>
                    <a:pt x="9" y="131"/>
                  </a:lnTo>
                  <a:lnTo>
                    <a:pt x="10" y="129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10" y="97"/>
                  </a:lnTo>
                  <a:lnTo>
                    <a:pt x="9" y="66"/>
                  </a:lnTo>
                  <a:lnTo>
                    <a:pt x="9" y="51"/>
                  </a:lnTo>
                  <a:lnTo>
                    <a:pt x="10" y="36"/>
                  </a:lnTo>
                  <a:lnTo>
                    <a:pt x="12" y="21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40" name="Freeform 193"/>
            <p:cNvSpPr/>
            <p:nvPr/>
          </p:nvSpPr>
          <p:spPr bwMode="auto">
            <a:xfrm>
              <a:off x="4727575" y="2568575"/>
              <a:ext cx="9525" cy="52388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0" y="3"/>
                </a:cxn>
                <a:cxn ang="0">
                  <a:pos x="3" y="48"/>
                </a:cxn>
                <a:cxn ang="0">
                  <a:pos x="1" y="72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9" y="98"/>
                </a:cxn>
                <a:cxn ang="0">
                  <a:pos x="10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1" y="72"/>
                </a:cxn>
                <a:cxn ang="0">
                  <a:pos x="13" y="5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2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9" h="99">
                  <a:moveTo>
                    <a:pt x="10" y="3"/>
                  </a:moveTo>
                  <a:lnTo>
                    <a:pt x="10" y="3"/>
                  </a:lnTo>
                  <a:lnTo>
                    <a:pt x="3" y="48"/>
                  </a:lnTo>
                  <a:lnTo>
                    <a:pt x="1" y="7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9" y="98"/>
                  </a:lnTo>
                  <a:lnTo>
                    <a:pt x="10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1" y="72"/>
                  </a:lnTo>
                  <a:lnTo>
                    <a:pt x="13" y="5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2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41" name="Freeform 194"/>
            <p:cNvSpPr/>
            <p:nvPr/>
          </p:nvSpPr>
          <p:spPr bwMode="auto">
            <a:xfrm>
              <a:off x="4748213" y="2590800"/>
              <a:ext cx="4763" cy="571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7"/>
                </a:cxn>
                <a:cxn ang="0">
                  <a:pos x="1" y="109"/>
                </a:cxn>
                <a:cxn ang="0">
                  <a:pos x="3" y="109"/>
                </a:cxn>
                <a:cxn ang="0">
                  <a:pos x="4" y="110"/>
                </a:cxn>
                <a:cxn ang="0">
                  <a:pos x="6" y="109"/>
                </a:cxn>
                <a:cxn ang="0">
                  <a:pos x="7" y="109"/>
                </a:cxn>
                <a:cxn ang="0">
                  <a:pos x="9" y="107"/>
                </a:cxn>
                <a:cxn ang="0">
                  <a:pos x="9" y="10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10">
                  <a:moveTo>
                    <a:pt x="0" y="5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1" y="109"/>
                  </a:lnTo>
                  <a:lnTo>
                    <a:pt x="3" y="109"/>
                  </a:lnTo>
                  <a:lnTo>
                    <a:pt x="4" y="110"/>
                  </a:lnTo>
                  <a:lnTo>
                    <a:pt x="6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9" y="10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42" name="Freeform 195"/>
            <p:cNvSpPr/>
            <p:nvPr/>
          </p:nvSpPr>
          <p:spPr bwMode="auto">
            <a:xfrm>
              <a:off x="4641850" y="2751138"/>
              <a:ext cx="7938" cy="26988"/>
            </a:xfrm>
            <a:custGeom>
              <a:avLst/>
              <a:gdLst/>
              <a:ahLst/>
              <a:cxnLst>
                <a:cxn ang="0">
                  <a:pos x="15" y="46"/>
                </a:cxn>
                <a:cxn ang="0">
                  <a:pos x="15" y="46"/>
                </a:cxn>
                <a:cxn ang="0">
                  <a:pos x="12" y="36"/>
                </a:cxn>
                <a:cxn ang="0">
                  <a:pos x="11" y="2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7"/>
                </a:cxn>
                <a:cxn ang="0">
                  <a:pos x="2" y="38"/>
                </a:cxn>
                <a:cxn ang="0">
                  <a:pos x="5" y="48"/>
                </a:cxn>
                <a:cxn ang="0">
                  <a:pos x="5" y="48"/>
                </a:cxn>
                <a:cxn ang="0">
                  <a:pos x="6" y="50"/>
                </a:cxn>
                <a:cxn ang="0">
                  <a:pos x="7" y="51"/>
                </a:cxn>
                <a:cxn ang="0">
                  <a:pos x="10" y="51"/>
                </a:cxn>
                <a:cxn ang="0">
                  <a:pos x="11" y="51"/>
                </a:cxn>
                <a:cxn ang="0">
                  <a:pos x="13" y="51"/>
                </a:cxn>
                <a:cxn ang="0">
                  <a:pos x="14" y="49"/>
                </a:cxn>
                <a:cxn ang="0">
                  <a:pos x="15" y="48"/>
                </a:cxn>
                <a:cxn ang="0">
                  <a:pos x="15" y="46"/>
                </a:cxn>
                <a:cxn ang="0">
                  <a:pos x="15" y="46"/>
                </a:cxn>
              </a:cxnLst>
              <a:rect l="0" t="0" r="r" b="b"/>
              <a:pathLst>
                <a:path w="15" h="51">
                  <a:moveTo>
                    <a:pt x="15" y="46"/>
                  </a:moveTo>
                  <a:lnTo>
                    <a:pt x="15" y="46"/>
                  </a:lnTo>
                  <a:lnTo>
                    <a:pt x="12" y="36"/>
                  </a:lnTo>
                  <a:lnTo>
                    <a:pt x="11" y="2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7"/>
                  </a:lnTo>
                  <a:lnTo>
                    <a:pt x="2" y="38"/>
                  </a:lnTo>
                  <a:lnTo>
                    <a:pt x="5" y="48"/>
                  </a:lnTo>
                  <a:lnTo>
                    <a:pt x="5" y="48"/>
                  </a:lnTo>
                  <a:lnTo>
                    <a:pt x="6" y="50"/>
                  </a:lnTo>
                  <a:lnTo>
                    <a:pt x="7" y="51"/>
                  </a:lnTo>
                  <a:lnTo>
                    <a:pt x="10" y="51"/>
                  </a:lnTo>
                  <a:lnTo>
                    <a:pt x="11" y="51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5" y="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43" name="Freeform 196"/>
            <p:cNvSpPr/>
            <p:nvPr/>
          </p:nvSpPr>
          <p:spPr bwMode="auto">
            <a:xfrm>
              <a:off x="4675188" y="2751138"/>
              <a:ext cx="12700" cy="34925"/>
            </a:xfrm>
            <a:custGeom>
              <a:avLst/>
              <a:gdLst/>
              <a:ahLst/>
              <a:cxnLst>
                <a:cxn ang="0">
                  <a:pos x="18" y="39"/>
                </a:cxn>
                <a:cxn ang="0">
                  <a:pos x="18" y="39"/>
                </a:cxn>
                <a:cxn ang="0">
                  <a:pos x="14" y="31"/>
                </a:cxn>
                <a:cxn ang="0">
                  <a:pos x="12" y="23"/>
                </a:cxn>
                <a:cxn ang="0">
                  <a:pos x="9" y="1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7"/>
                </a:cxn>
                <a:cxn ang="0">
                  <a:pos x="1" y="24"/>
                </a:cxn>
                <a:cxn ang="0">
                  <a:pos x="3" y="30"/>
                </a:cxn>
                <a:cxn ang="0">
                  <a:pos x="3" y="30"/>
                </a:cxn>
                <a:cxn ang="0">
                  <a:pos x="6" y="38"/>
                </a:cxn>
                <a:cxn ang="0">
                  <a:pos x="9" y="45"/>
                </a:cxn>
                <a:cxn ang="0">
                  <a:pos x="13" y="54"/>
                </a:cxn>
                <a:cxn ang="0">
                  <a:pos x="14" y="62"/>
                </a:cxn>
                <a:cxn ang="0">
                  <a:pos x="14" y="62"/>
                </a:cxn>
                <a:cxn ang="0">
                  <a:pos x="15" y="64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5"/>
                </a:cxn>
                <a:cxn ang="0">
                  <a:pos x="23" y="64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23" y="56"/>
                </a:cxn>
                <a:cxn ang="0">
                  <a:pos x="22" y="49"/>
                </a:cxn>
                <a:cxn ang="0">
                  <a:pos x="18" y="39"/>
                </a:cxn>
                <a:cxn ang="0">
                  <a:pos x="18" y="39"/>
                </a:cxn>
              </a:cxnLst>
              <a:rect l="0" t="0" r="r" b="b"/>
              <a:pathLst>
                <a:path w="24" h="66">
                  <a:moveTo>
                    <a:pt x="18" y="39"/>
                  </a:moveTo>
                  <a:lnTo>
                    <a:pt x="18" y="39"/>
                  </a:lnTo>
                  <a:lnTo>
                    <a:pt x="14" y="31"/>
                  </a:lnTo>
                  <a:lnTo>
                    <a:pt x="12" y="23"/>
                  </a:lnTo>
                  <a:lnTo>
                    <a:pt x="9" y="13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6" y="38"/>
                  </a:lnTo>
                  <a:lnTo>
                    <a:pt x="9" y="45"/>
                  </a:lnTo>
                  <a:lnTo>
                    <a:pt x="13" y="54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5"/>
                  </a:lnTo>
                  <a:lnTo>
                    <a:pt x="23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3" y="56"/>
                  </a:lnTo>
                  <a:lnTo>
                    <a:pt x="22" y="49"/>
                  </a:lnTo>
                  <a:lnTo>
                    <a:pt x="18" y="39"/>
                  </a:lnTo>
                  <a:lnTo>
                    <a:pt x="18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44" name="Freeform 197"/>
            <p:cNvSpPr/>
            <p:nvPr/>
          </p:nvSpPr>
          <p:spPr bwMode="auto">
            <a:xfrm>
              <a:off x="4710113" y="2759075"/>
              <a:ext cx="9525" cy="444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4"/>
                </a:cxn>
                <a:cxn ang="0">
                  <a:pos x="3" y="44"/>
                </a:cxn>
                <a:cxn ang="0">
                  <a:pos x="6" y="63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11" y="84"/>
                </a:cxn>
                <a:cxn ang="0">
                  <a:pos x="12" y="85"/>
                </a:cxn>
                <a:cxn ang="0">
                  <a:pos x="14" y="85"/>
                </a:cxn>
                <a:cxn ang="0">
                  <a:pos x="16" y="85"/>
                </a:cxn>
                <a:cxn ang="0">
                  <a:pos x="17" y="84"/>
                </a:cxn>
                <a:cxn ang="0">
                  <a:pos x="18" y="83"/>
                </a:cxn>
                <a:cxn ang="0">
                  <a:pos x="19" y="82"/>
                </a:cxn>
                <a:cxn ang="0">
                  <a:pos x="19" y="80"/>
                </a:cxn>
                <a:cxn ang="0">
                  <a:pos x="19" y="80"/>
                </a:cxn>
                <a:cxn ang="0">
                  <a:pos x="16" y="61"/>
                </a:cxn>
                <a:cxn ang="0">
                  <a:pos x="13" y="43"/>
                </a:cxn>
                <a:cxn ang="0">
                  <a:pos x="11" y="2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85">
                  <a:moveTo>
                    <a:pt x="10" y="4"/>
                  </a:move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4"/>
                  </a:lnTo>
                  <a:lnTo>
                    <a:pt x="3" y="44"/>
                  </a:lnTo>
                  <a:lnTo>
                    <a:pt x="6" y="6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1" y="84"/>
                  </a:lnTo>
                  <a:lnTo>
                    <a:pt x="12" y="85"/>
                  </a:lnTo>
                  <a:lnTo>
                    <a:pt x="14" y="85"/>
                  </a:lnTo>
                  <a:lnTo>
                    <a:pt x="16" y="85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6" y="61"/>
                  </a:lnTo>
                  <a:lnTo>
                    <a:pt x="13" y="43"/>
                  </a:lnTo>
                  <a:lnTo>
                    <a:pt x="11" y="24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45" name="Freeform 198"/>
            <p:cNvSpPr/>
            <p:nvPr/>
          </p:nvSpPr>
          <p:spPr bwMode="auto">
            <a:xfrm>
              <a:off x="4416425" y="2370138"/>
              <a:ext cx="15875" cy="106363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4" y="24"/>
                </a:cxn>
                <a:cxn ang="0">
                  <a:pos x="13" y="34"/>
                </a:cxn>
                <a:cxn ang="0">
                  <a:pos x="13" y="45"/>
                </a:cxn>
                <a:cxn ang="0">
                  <a:pos x="13" y="98"/>
                </a:cxn>
                <a:cxn ang="0">
                  <a:pos x="13" y="98"/>
                </a:cxn>
                <a:cxn ang="0">
                  <a:pos x="13" y="124"/>
                </a:cxn>
                <a:cxn ang="0">
                  <a:pos x="12" y="136"/>
                </a:cxn>
                <a:cxn ang="0">
                  <a:pos x="10" y="149"/>
                </a:cxn>
                <a:cxn ang="0">
                  <a:pos x="10" y="149"/>
                </a:cxn>
                <a:cxn ang="0">
                  <a:pos x="4" y="171"/>
                </a:cxn>
                <a:cxn ang="0">
                  <a:pos x="2" y="183"/>
                </a:cxn>
                <a:cxn ang="0">
                  <a:pos x="0" y="194"/>
                </a:cxn>
                <a:cxn ang="0">
                  <a:pos x="0" y="194"/>
                </a:cxn>
                <a:cxn ang="0">
                  <a:pos x="1" y="196"/>
                </a:cxn>
                <a:cxn ang="0">
                  <a:pos x="2" y="197"/>
                </a:cxn>
                <a:cxn ang="0">
                  <a:pos x="3" y="198"/>
                </a:cxn>
                <a:cxn ang="0">
                  <a:pos x="5" y="199"/>
                </a:cxn>
                <a:cxn ang="0">
                  <a:pos x="6" y="198"/>
                </a:cxn>
                <a:cxn ang="0">
                  <a:pos x="8" y="197"/>
                </a:cxn>
                <a:cxn ang="0">
                  <a:pos x="9" y="196"/>
                </a:cxn>
                <a:cxn ang="0">
                  <a:pos x="10" y="194"/>
                </a:cxn>
                <a:cxn ang="0">
                  <a:pos x="10" y="194"/>
                </a:cxn>
                <a:cxn ang="0">
                  <a:pos x="11" y="182"/>
                </a:cxn>
                <a:cxn ang="0">
                  <a:pos x="14" y="169"/>
                </a:cxn>
                <a:cxn ang="0">
                  <a:pos x="20" y="144"/>
                </a:cxn>
                <a:cxn ang="0">
                  <a:pos x="20" y="144"/>
                </a:cxn>
                <a:cxn ang="0">
                  <a:pos x="22" y="135"/>
                </a:cxn>
                <a:cxn ang="0">
                  <a:pos x="22" y="125"/>
                </a:cxn>
                <a:cxn ang="0">
                  <a:pos x="22" y="105"/>
                </a:cxn>
                <a:cxn ang="0">
                  <a:pos x="22" y="105"/>
                </a:cxn>
                <a:cxn ang="0">
                  <a:pos x="22" y="80"/>
                </a:cxn>
                <a:cxn ang="0">
                  <a:pos x="22" y="55"/>
                </a:cxn>
                <a:cxn ang="0">
                  <a:pos x="23" y="31"/>
                </a:cxn>
                <a:cxn ang="0">
                  <a:pos x="25" y="18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29" h="199">
                  <a:moveTo>
                    <a:pt x="19" y="3"/>
                  </a:moveTo>
                  <a:lnTo>
                    <a:pt x="19" y="3"/>
                  </a:lnTo>
                  <a:lnTo>
                    <a:pt x="14" y="24"/>
                  </a:lnTo>
                  <a:lnTo>
                    <a:pt x="13" y="34"/>
                  </a:lnTo>
                  <a:lnTo>
                    <a:pt x="13" y="45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3" y="124"/>
                  </a:lnTo>
                  <a:lnTo>
                    <a:pt x="12" y="136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4" y="171"/>
                  </a:lnTo>
                  <a:lnTo>
                    <a:pt x="2" y="183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1" y="196"/>
                  </a:lnTo>
                  <a:lnTo>
                    <a:pt x="2" y="197"/>
                  </a:lnTo>
                  <a:lnTo>
                    <a:pt x="3" y="198"/>
                  </a:lnTo>
                  <a:lnTo>
                    <a:pt x="5" y="199"/>
                  </a:lnTo>
                  <a:lnTo>
                    <a:pt x="6" y="198"/>
                  </a:lnTo>
                  <a:lnTo>
                    <a:pt x="8" y="197"/>
                  </a:lnTo>
                  <a:lnTo>
                    <a:pt x="9" y="196"/>
                  </a:lnTo>
                  <a:lnTo>
                    <a:pt x="10" y="194"/>
                  </a:lnTo>
                  <a:lnTo>
                    <a:pt x="10" y="194"/>
                  </a:lnTo>
                  <a:lnTo>
                    <a:pt x="11" y="182"/>
                  </a:lnTo>
                  <a:lnTo>
                    <a:pt x="14" y="169"/>
                  </a:lnTo>
                  <a:lnTo>
                    <a:pt x="20" y="144"/>
                  </a:lnTo>
                  <a:lnTo>
                    <a:pt x="20" y="144"/>
                  </a:lnTo>
                  <a:lnTo>
                    <a:pt x="22" y="135"/>
                  </a:lnTo>
                  <a:lnTo>
                    <a:pt x="22" y="125"/>
                  </a:lnTo>
                  <a:lnTo>
                    <a:pt x="22" y="105"/>
                  </a:lnTo>
                  <a:lnTo>
                    <a:pt x="22" y="105"/>
                  </a:lnTo>
                  <a:lnTo>
                    <a:pt x="22" y="80"/>
                  </a:lnTo>
                  <a:lnTo>
                    <a:pt x="22" y="55"/>
                  </a:lnTo>
                  <a:lnTo>
                    <a:pt x="23" y="31"/>
                  </a:lnTo>
                  <a:lnTo>
                    <a:pt x="25" y="1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46" name="Freeform 199"/>
            <p:cNvSpPr/>
            <p:nvPr/>
          </p:nvSpPr>
          <p:spPr bwMode="auto">
            <a:xfrm>
              <a:off x="4464050" y="2424113"/>
              <a:ext cx="19050" cy="8890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18" y="42"/>
                </a:cxn>
                <a:cxn ang="0">
                  <a:pos x="11" y="83"/>
                </a:cxn>
                <a:cxn ang="0">
                  <a:pos x="6" y="123"/>
                </a:cxn>
                <a:cxn ang="0">
                  <a:pos x="0" y="162"/>
                </a:cxn>
                <a:cxn ang="0">
                  <a:pos x="0" y="162"/>
                </a:cxn>
                <a:cxn ang="0">
                  <a:pos x="0" y="164"/>
                </a:cxn>
                <a:cxn ang="0">
                  <a:pos x="2" y="166"/>
                </a:cxn>
                <a:cxn ang="0">
                  <a:pos x="3" y="167"/>
                </a:cxn>
                <a:cxn ang="0">
                  <a:pos x="5" y="167"/>
                </a:cxn>
                <a:cxn ang="0">
                  <a:pos x="8" y="166"/>
                </a:cxn>
                <a:cxn ang="0">
                  <a:pos x="10" y="164"/>
                </a:cxn>
                <a:cxn ang="0">
                  <a:pos x="10" y="162"/>
                </a:cxn>
                <a:cxn ang="0">
                  <a:pos x="10" y="162"/>
                </a:cxn>
                <a:cxn ang="0">
                  <a:pos x="15" y="123"/>
                </a:cxn>
                <a:cxn ang="0">
                  <a:pos x="20" y="84"/>
                </a:cxn>
                <a:cxn ang="0">
                  <a:pos x="26" y="45"/>
                </a:cxn>
                <a:cxn ang="0">
                  <a:pos x="36" y="6"/>
                </a:cxn>
                <a:cxn ang="0">
                  <a:pos x="36" y="6"/>
                </a:cxn>
                <a:cxn ang="0">
                  <a:pos x="36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0"/>
                </a:cxn>
                <a:cxn ang="0">
                  <a:pos x="26" y="1"/>
                </a:cxn>
                <a:cxn ang="0">
                  <a:pos x="26" y="3"/>
                </a:cxn>
                <a:cxn ang="0">
                  <a:pos x="26" y="3"/>
                </a:cxn>
              </a:cxnLst>
              <a:rect l="0" t="0" r="r" b="b"/>
              <a:pathLst>
                <a:path w="36" h="167">
                  <a:moveTo>
                    <a:pt x="26" y="3"/>
                  </a:moveTo>
                  <a:lnTo>
                    <a:pt x="26" y="3"/>
                  </a:lnTo>
                  <a:lnTo>
                    <a:pt x="18" y="42"/>
                  </a:lnTo>
                  <a:lnTo>
                    <a:pt x="11" y="83"/>
                  </a:lnTo>
                  <a:lnTo>
                    <a:pt x="6" y="12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4"/>
                  </a:lnTo>
                  <a:lnTo>
                    <a:pt x="2" y="166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8" y="166"/>
                  </a:lnTo>
                  <a:lnTo>
                    <a:pt x="10" y="164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5" y="123"/>
                  </a:lnTo>
                  <a:lnTo>
                    <a:pt x="20" y="84"/>
                  </a:lnTo>
                  <a:lnTo>
                    <a:pt x="26" y="45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47" name="Freeform 200"/>
            <p:cNvSpPr/>
            <p:nvPr/>
          </p:nvSpPr>
          <p:spPr bwMode="auto">
            <a:xfrm>
              <a:off x="4521200" y="2484438"/>
              <a:ext cx="17463" cy="9525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6" y="5"/>
                </a:cxn>
                <a:cxn ang="0">
                  <a:pos x="25" y="26"/>
                </a:cxn>
                <a:cxn ang="0">
                  <a:pos x="23" y="46"/>
                </a:cxn>
                <a:cxn ang="0">
                  <a:pos x="20" y="67"/>
                </a:cxn>
                <a:cxn ang="0">
                  <a:pos x="14" y="88"/>
                </a:cxn>
                <a:cxn ang="0">
                  <a:pos x="14" y="88"/>
                </a:cxn>
                <a:cxn ang="0">
                  <a:pos x="11" y="98"/>
                </a:cxn>
                <a:cxn ang="0">
                  <a:pos x="9" y="109"/>
                </a:cxn>
                <a:cxn ang="0">
                  <a:pos x="6" y="131"/>
                </a:cxn>
                <a:cxn ang="0">
                  <a:pos x="3" y="153"/>
                </a:cxn>
                <a:cxn ang="0">
                  <a:pos x="0" y="174"/>
                </a:cxn>
                <a:cxn ang="0">
                  <a:pos x="0" y="174"/>
                </a:cxn>
                <a:cxn ang="0">
                  <a:pos x="0" y="176"/>
                </a:cxn>
                <a:cxn ang="0">
                  <a:pos x="1" y="177"/>
                </a:cxn>
                <a:cxn ang="0">
                  <a:pos x="4" y="179"/>
                </a:cxn>
                <a:cxn ang="0">
                  <a:pos x="6" y="179"/>
                </a:cxn>
                <a:cxn ang="0">
                  <a:pos x="7" y="179"/>
                </a:cxn>
                <a:cxn ang="0">
                  <a:pos x="8" y="178"/>
                </a:cxn>
                <a:cxn ang="0">
                  <a:pos x="9" y="176"/>
                </a:cxn>
                <a:cxn ang="0">
                  <a:pos x="9" y="176"/>
                </a:cxn>
                <a:cxn ang="0">
                  <a:pos x="12" y="155"/>
                </a:cxn>
                <a:cxn ang="0">
                  <a:pos x="15" y="133"/>
                </a:cxn>
                <a:cxn ang="0">
                  <a:pos x="18" y="111"/>
                </a:cxn>
                <a:cxn ang="0">
                  <a:pos x="24" y="91"/>
                </a:cxn>
                <a:cxn ang="0">
                  <a:pos x="24" y="91"/>
                </a:cxn>
                <a:cxn ang="0">
                  <a:pos x="28" y="69"/>
                </a:cxn>
                <a:cxn ang="0">
                  <a:pos x="32" y="48"/>
                </a:cxn>
                <a:cxn ang="0">
                  <a:pos x="34" y="27"/>
                </a:cxn>
                <a:cxn ang="0">
                  <a:pos x="35" y="5"/>
                </a:cxn>
                <a:cxn ang="0">
                  <a:pos x="35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35" h="179">
                  <a:moveTo>
                    <a:pt x="26" y="5"/>
                  </a:moveTo>
                  <a:lnTo>
                    <a:pt x="26" y="5"/>
                  </a:lnTo>
                  <a:lnTo>
                    <a:pt x="25" y="26"/>
                  </a:lnTo>
                  <a:lnTo>
                    <a:pt x="23" y="46"/>
                  </a:lnTo>
                  <a:lnTo>
                    <a:pt x="20" y="67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1" y="98"/>
                  </a:lnTo>
                  <a:lnTo>
                    <a:pt x="9" y="109"/>
                  </a:lnTo>
                  <a:lnTo>
                    <a:pt x="6" y="131"/>
                  </a:lnTo>
                  <a:lnTo>
                    <a:pt x="3" y="153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1" y="177"/>
                  </a:lnTo>
                  <a:lnTo>
                    <a:pt x="4" y="179"/>
                  </a:lnTo>
                  <a:lnTo>
                    <a:pt x="6" y="179"/>
                  </a:lnTo>
                  <a:lnTo>
                    <a:pt x="7" y="179"/>
                  </a:lnTo>
                  <a:lnTo>
                    <a:pt x="8" y="178"/>
                  </a:lnTo>
                  <a:lnTo>
                    <a:pt x="9" y="176"/>
                  </a:lnTo>
                  <a:lnTo>
                    <a:pt x="9" y="176"/>
                  </a:lnTo>
                  <a:lnTo>
                    <a:pt x="12" y="155"/>
                  </a:lnTo>
                  <a:lnTo>
                    <a:pt x="15" y="133"/>
                  </a:lnTo>
                  <a:lnTo>
                    <a:pt x="18" y="11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8" y="69"/>
                  </a:lnTo>
                  <a:lnTo>
                    <a:pt x="32" y="48"/>
                  </a:lnTo>
                  <a:lnTo>
                    <a:pt x="34" y="27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48" name="Freeform 201"/>
            <p:cNvSpPr/>
            <p:nvPr/>
          </p:nvSpPr>
          <p:spPr bwMode="auto">
            <a:xfrm>
              <a:off x="4570413" y="2508250"/>
              <a:ext cx="12700" cy="41275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2" y="3"/>
                </a:cxn>
                <a:cxn ang="0">
                  <a:pos x="8" y="21"/>
                </a:cxn>
                <a:cxn ang="0">
                  <a:pos x="6" y="38"/>
                </a:cxn>
                <a:cxn ang="0">
                  <a:pos x="3" y="56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8"/>
                </a:cxn>
                <a:cxn ang="0">
                  <a:pos x="9" y="76"/>
                </a:cxn>
                <a:cxn ang="0">
                  <a:pos x="9" y="76"/>
                </a:cxn>
                <a:cxn ang="0">
                  <a:pos x="12" y="58"/>
                </a:cxn>
                <a:cxn ang="0">
                  <a:pos x="14" y="40"/>
                </a:cxn>
                <a:cxn ang="0">
                  <a:pos x="17" y="23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3"/>
                </a:cxn>
                <a:cxn ang="0">
                  <a:pos x="12" y="3"/>
                </a:cxn>
              </a:cxnLst>
              <a:rect l="0" t="0" r="r" b="b"/>
              <a:pathLst>
                <a:path w="22" h="79">
                  <a:moveTo>
                    <a:pt x="12" y="3"/>
                  </a:moveTo>
                  <a:lnTo>
                    <a:pt x="12" y="3"/>
                  </a:lnTo>
                  <a:lnTo>
                    <a:pt x="8" y="21"/>
                  </a:lnTo>
                  <a:lnTo>
                    <a:pt x="6" y="38"/>
                  </a:lnTo>
                  <a:lnTo>
                    <a:pt x="3" y="56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8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12" y="58"/>
                  </a:lnTo>
                  <a:lnTo>
                    <a:pt x="14" y="40"/>
                  </a:lnTo>
                  <a:lnTo>
                    <a:pt x="17" y="2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49" name="Freeform 202"/>
            <p:cNvSpPr/>
            <p:nvPr/>
          </p:nvSpPr>
          <p:spPr bwMode="auto">
            <a:xfrm>
              <a:off x="4603750" y="2557463"/>
              <a:ext cx="15875" cy="4603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4"/>
                </a:cxn>
                <a:cxn ang="0">
                  <a:pos x="9" y="82"/>
                </a:cxn>
                <a:cxn ang="0">
                  <a:pos x="9" y="82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9" y="3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85">
                  <a:moveTo>
                    <a:pt x="20" y="3"/>
                  </a:moveTo>
                  <a:lnTo>
                    <a:pt x="20" y="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9" y="3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50" name="Freeform 203"/>
            <p:cNvSpPr/>
            <p:nvPr/>
          </p:nvSpPr>
          <p:spPr bwMode="auto">
            <a:xfrm>
              <a:off x="4687888" y="2668588"/>
              <a:ext cx="15875" cy="619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2"/>
                </a:cxn>
                <a:cxn ang="0">
                  <a:pos x="17" y="19"/>
                </a:cxn>
                <a:cxn ang="0">
                  <a:pos x="12" y="35"/>
                </a:cxn>
                <a:cxn ang="0">
                  <a:pos x="8" y="50"/>
                </a:cxn>
                <a:cxn ang="0">
                  <a:pos x="7" y="58"/>
                </a:cxn>
                <a:cxn ang="0">
                  <a:pos x="6" y="65"/>
                </a:cxn>
                <a:cxn ang="0">
                  <a:pos x="6" y="65"/>
                </a:cxn>
                <a:cxn ang="0">
                  <a:pos x="6" y="76"/>
                </a:cxn>
                <a:cxn ang="0">
                  <a:pos x="5" y="89"/>
                </a:cxn>
                <a:cxn ang="0">
                  <a:pos x="4" y="99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0" y="113"/>
                </a:cxn>
                <a:cxn ang="0">
                  <a:pos x="1" y="116"/>
                </a:cxn>
                <a:cxn ang="0">
                  <a:pos x="3" y="116"/>
                </a:cxn>
                <a:cxn ang="0">
                  <a:pos x="6" y="116"/>
                </a:cxn>
                <a:cxn ang="0">
                  <a:pos x="8" y="114"/>
                </a:cxn>
                <a:cxn ang="0">
                  <a:pos x="9" y="112"/>
                </a:cxn>
                <a:cxn ang="0">
                  <a:pos x="9" y="112"/>
                </a:cxn>
                <a:cxn ang="0">
                  <a:pos x="12" y="102"/>
                </a:cxn>
                <a:cxn ang="0">
                  <a:pos x="14" y="92"/>
                </a:cxn>
                <a:cxn ang="0">
                  <a:pos x="15" y="80"/>
                </a:cxn>
                <a:cxn ang="0">
                  <a:pos x="15" y="70"/>
                </a:cxn>
                <a:cxn ang="0">
                  <a:pos x="15" y="70"/>
                </a:cxn>
                <a:cxn ang="0">
                  <a:pos x="17" y="62"/>
                </a:cxn>
                <a:cxn ang="0">
                  <a:pos x="18" y="54"/>
                </a:cxn>
                <a:cxn ang="0">
                  <a:pos x="22" y="37"/>
                </a:cxn>
                <a:cxn ang="0">
                  <a:pos x="26" y="20"/>
                </a:cxn>
                <a:cxn ang="0">
                  <a:pos x="28" y="1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9" h="116">
                  <a:moveTo>
                    <a:pt x="19" y="4"/>
                  </a:moveTo>
                  <a:lnTo>
                    <a:pt x="19" y="4"/>
                  </a:lnTo>
                  <a:lnTo>
                    <a:pt x="19" y="12"/>
                  </a:lnTo>
                  <a:lnTo>
                    <a:pt x="17" y="19"/>
                  </a:lnTo>
                  <a:lnTo>
                    <a:pt x="12" y="35"/>
                  </a:lnTo>
                  <a:lnTo>
                    <a:pt x="8" y="50"/>
                  </a:lnTo>
                  <a:lnTo>
                    <a:pt x="7" y="58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6" y="76"/>
                  </a:lnTo>
                  <a:lnTo>
                    <a:pt x="5" y="89"/>
                  </a:lnTo>
                  <a:lnTo>
                    <a:pt x="4" y="99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3"/>
                  </a:lnTo>
                  <a:lnTo>
                    <a:pt x="1" y="116"/>
                  </a:lnTo>
                  <a:lnTo>
                    <a:pt x="3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9" y="112"/>
                  </a:lnTo>
                  <a:lnTo>
                    <a:pt x="9" y="112"/>
                  </a:lnTo>
                  <a:lnTo>
                    <a:pt x="12" y="102"/>
                  </a:lnTo>
                  <a:lnTo>
                    <a:pt x="14" y="92"/>
                  </a:lnTo>
                  <a:lnTo>
                    <a:pt x="15" y="8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7" y="62"/>
                  </a:lnTo>
                  <a:lnTo>
                    <a:pt x="18" y="54"/>
                  </a:lnTo>
                  <a:lnTo>
                    <a:pt x="22" y="37"/>
                  </a:lnTo>
                  <a:lnTo>
                    <a:pt x="26" y="20"/>
                  </a:lnTo>
                  <a:lnTo>
                    <a:pt x="28" y="1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51" name="Freeform 204"/>
            <p:cNvSpPr/>
            <p:nvPr/>
          </p:nvSpPr>
          <p:spPr bwMode="auto">
            <a:xfrm>
              <a:off x="4714875" y="2657475"/>
              <a:ext cx="11113" cy="6191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2"/>
                </a:cxn>
                <a:cxn ang="0">
                  <a:pos x="6" y="59"/>
                </a:cxn>
                <a:cxn ang="0">
                  <a:pos x="2" y="86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0" y="115"/>
                </a:cxn>
                <a:cxn ang="0">
                  <a:pos x="1" y="116"/>
                </a:cxn>
                <a:cxn ang="0">
                  <a:pos x="3" y="117"/>
                </a:cxn>
                <a:cxn ang="0">
                  <a:pos x="4" y="117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5"/>
                </a:cxn>
                <a:cxn ang="0">
                  <a:pos x="9" y="113"/>
                </a:cxn>
                <a:cxn ang="0">
                  <a:pos x="9" y="113"/>
                </a:cxn>
                <a:cxn ang="0">
                  <a:pos x="11" y="86"/>
                </a:cxn>
                <a:cxn ang="0">
                  <a:pos x="15" y="59"/>
                </a:cxn>
                <a:cxn ang="0">
                  <a:pos x="19" y="32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1" y="3"/>
                </a:cxn>
                <a:cxn ang="0">
                  <a:pos x="20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2"/>
                </a:cxn>
                <a:cxn ang="0">
                  <a:pos x="13" y="3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21" h="117">
                  <a:moveTo>
                    <a:pt x="12" y="5"/>
                  </a:moveTo>
                  <a:lnTo>
                    <a:pt x="12" y="5"/>
                  </a:lnTo>
                  <a:lnTo>
                    <a:pt x="10" y="32"/>
                  </a:lnTo>
                  <a:lnTo>
                    <a:pt x="6" y="59"/>
                  </a:lnTo>
                  <a:lnTo>
                    <a:pt x="2" y="86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5"/>
                  </a:lnTo>
                  <a:lnTo>
                    <a:pt x="1" y="116"/>
                  </a:lnTo>
                  <a:lnTo>
                    <a:pt x="3" y="117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5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1" y="86"/>
                  </a:lnTo>
                  <a:lnTo>
                    <a:pt x="15" y="59"/>
                  </a:lnTo>
                  <a:lnTo>
                    <a:pt x="19" y="3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52" name="Freeform 206"/>
            <p:cNvSpPr>
              <a:spLocks noEditPoints="1"/>
            </p:cNvSpPr>
            <p:nvPr/>
          </p:nvSpPr>
          <p:spPr bwMode="auto">
            <a:xfrm>
              <a:off x="4249738" y="2249488"/>
              <a:ext cx="555625" cy="574675"/>
            </a:xfrm>
            <a:custGeom>
              <a:avLst/>
              <a:gdLst/>
              <a:ahLst/>
              <a:cxnLst>
                <a:cxn ang="0">
                  <a:pos x="817" y="1056"/>
                </a:cxn>
                <a:cxn ang="0">
                  <a:pos x="716" y="1035"/>
                </a:cxn>
                <a:cxn ang="0">
                  <a:pos x="659" y="1016"/>
                </a:cxn>
                <a:cxn ang="0">
                  <a:pos x="645" y="1010"/>
                </a:cxn>
                <a:cxn ang="0">
                  <a:pos x="623" y="986"/>
                </a:cxn>
                <a:cxn ang="0">
                  <a:pos x="608" y="970"/>
                </a:cxn>
                <a:cxn ang="0">
                  <a:pos x="577" y="929"/>
                </a:cxn>
                <a:cxn ang="0">
                  <a:pos x="513" y="864"/>
                </a:cxn>
                <a:cxn ang="0">
                  <a:pos x="403" y="767"/>
                </a:cxn>
                <a:cxn ang="0">
                  <a:pos x="307" y="683"/>
                </a:cxn>
                <a:cxn ang="0">
                  <a:pos x="222" y="574"/>
                </a:cxn>
                <a:cxn ang="0">
                  <a:pos x="139" y="472"/>
                </a:cxn>
                <a:cxn ang="0">
                  <a:pos x="97" y="439"/>
                </a:cxn>
                <a:cxn ang="0">
                  <a:pos x="31" y="360"/>
                </a:cxn>
                <a:cxn ang="0">
                  <a:pos x="27" y="300"/>
                </a:cxn>
                <a:cxn ang="0">
                  <a:pos x="84" y="371"/>
                </a:cxn>
                <a:cxn ang="0">
                  <a:pos x="141" y="426"/>
                </a:cxn>
                <a:cxn ang="0">
                  <a:pos x="208" y="491"/>
                </a:cxn>
                <a:cxn ang="0">
                  <a:pos x="305" y="624"/>
                </a:cxn>
                <a:cxn ang="0">
                  <a:pos x="398" y="714"/>
                </a:cxn>
                <a:cxn ang="0">
                  <a:pos x="481" y="790"/>
                </a:cxn>
                <a:cxn ang="0">
                  <a:pos x="571" y="872"/>
                </a:cxn>
                <a:cxn ang="0">
                  <a:pos x="646" y="943"/>
                </a:cxn>
                <a:cxn ang="0">
                  <a:pos x="724" y="871"/>
                </a:cxn>
                <a:cxn ang="0">
                  <a:pos x="843" y="787"/>
                </a:cxn>
                <a:cxn ang="0">
                  <a:pos x="981" y="693"/>
                </a:cxn>
                <a:cxn ang="0">
                  <a:pos x="917" y="620"/>
                </a:cxn>
                <a:cxn ang="0">
                  <a:pos x="751" y="446"/>
                </a:cxn>
                <a:cxn ang="0">
                  <a:pos x="583" y="291"/>
                </a:cxn>
                <a:cxn ang="0">
                  <a:pos x="501" y="195"/>
                </a:cxn>
                <a:cxn ang="0">
                  <a:pos x="431" y="116"/>
                </a:cxn>
                <a:cxn ang="0">
                  <a:pos x="378" y="54"/>
                </a:cxn>
                <a:cxn ang="0">
                  <a:pos x="377" y="0"/>
                </a:cxn>
                <a:cxn ang="0">
                  <a:pos x="496" y="134"/>
                </a:cxn>
                <a:cxn ang="0">
                  <a:pos x="631" y="290"/>
                </a:cxn>
                <a:cxn ang="0">
                  <a:pos x="729" y="380"/>
                </a:cxn>
                <a:cxn ang="0">
                  <a:pos x="900" y="546"/>
                </a:cxn>
                <a:cxn ang="0">
                  <a:pos x="980" y="641"/>
                </a:cxn>
                <a:cxn ang="0">
                  <a:pos x="1020" y="678"/>
                </a:cxn>
                <a:cxn ang="0">
                  <a:pos x="1032" y="689"/>
                </a:cxn>
                <a:cxn ang="0">
                  <a:pos x="1037" y="700"/>
                </a:cxn>
                <a:cxn ang="0">
                  <a:pos x="1051" y="800"/>
                </a:cxn>
                <a:cxn ang="0">
                  <a:pos x="1037" y="911"/>
                </a:cxn>
                <a:cxn ang="0">
                  <a:pos x="1029" y="991"/>
                </a:cxn>
                <a:cxn ang="0">
                  <a:pos x="1023" y="1039"/>
                </a:cxn>
                <a:cxn ang="0">
                  <a:pos x="1016" y="1079"/>
                </a:cxn>
                <a:cxn ang="0">
                  <a:pos x="1002" y="1088"/>
                </a:cxn>
                <a:cxn ang="0">
                  <a:pos x="996" y="1087"/>
                </a:cxn>
                <a:cxn ang="0">
                  <a:pos x="954" y="761"/>
                </a:cxn>
                <a:cxn ang="0">
                  <a:pos x="842" y="830"/>
                </a:cxn>
                <a:cxn ang="0">
                  <a:pos x="729" y="917"/>
                </a:cxn>
                <a:cxn ang="0">
                  <a:pos x="672" y="967"/>
                </a:cxn>
                <a:cxn ang="0">
                  <a:pos x="699" y="991"/>
                </a:cxn>
                <a:cxn ang="0">
                  <a:pos x="772" y="1010"/>
                </a:cxn>
                <a:cxn ang="0">
                  <a:pos x="941" y="1046"/>
                </a:cxn>
                <a:cxn ang="0">
                  <a:pos x="989" y="1039"/>
                </a:cxn>
                <a:cxn ang="0">
                  <a:pos x="990" y="1018"/>
                </a:cxn>
                <a:cxn ang="0">
                  <a:pos x="995" y="957"/>
                </a:cxn>
                <a:cxn ang="0">
                  <a:pos x="1010" y="856"/>
                </a:cxn>
                <a:cxn ang="0">
                  <a:pos x="1010" y="734"/>
                </a:cxn>
              </a:cxnLst>
              <a:rect l="0" t="0" r="r" b="b"/>
              <a:pathLst>
                <a:path w="1051" h="1088">
                  <a:moveTo>
                    <a:pt x="991" y="1088"/>
                  </a:moveTo>
                  <a:lnTo>
                    <a:pt x="991" y="1088"/>
                  </a:lnTo>
                  <a:lnTo>
                    <a:pt x="952" y="1084"/>
                  </a:lnTo>
                  <a:lnTo>
                    <a:pt x="911" y="1078"/>
                  </a:lnTo>
                  <a:lnTo>
                    <a:pt x="866" y="1069"/>
                  </a:lnTo>
                  <a:lnTo>
                    <a:pt x="817" y="1056"/>
                  </a:lnTo>
                  <a:lnTo>
                    <a:pt x="817" y="1056"/>
                  </a:lnTo>
                  <a:lnTo>
                    <a:pt x="773" y="1046"/>
                  </a:lnTo>
                  <a:lnTo>
                    <a:pt x="751" y="1041"/>
                  </a:lnTo>
                  <a:lnTo>
                    <a:pt x="728" y="1037"/>
                  </a:lnTo>
                  <a:lnTo>
                    <a:pt x="728" y="1037"/>
                  </a:lnTo>
                  <a:lnTo>
                    <a:pt x="716" y="1035"/>
                  </a:lnTo>
                  <a:lnTo>
                    <a:pt x="706" y="1031"/>
                  </a:lnTo>
                  <a:lnTo>
                    <a:pt x="686" y="1025"/>
                  </a:lnTo>
                  <a:lnTo>
                    <a:pt x="686" y="1025"/>
                  </a:lnTo>
                  <a:lnTo>
                    <a:pt x="673" y="1020"/>
                  </a:lnTo>
                  <a:lnTo>
                    <a:pt x="659" y="1016"/>
                  </a:lnTo>
                  <a:lnTo>
                    <a:pt x="659" y="1016"/>
                  </a:lnTo>
                  <a:lnTo>
                    <a:pt x="654" y="1015"/>
                  </a:lnTo>
                  <a:lnTo>
                    <a:pt x="651" y="1013"/>
                  </a:lnTo>
                  <a:lnTo>
                    <a:pt x="650" y="1012"/>
                  </a:lnTo>
                  <a:lnTo>
                    <a:pt x="649" y="1011"/>
                  </a:lnTo>
                  <a:lnTo>
                    <a:pt x="649" y="1011"/>
                  </a:lnTo>
                  <a:lnTo>
                    <a:pt x="645" y="1010"/>
                  </a:lnTo>
                  <a:lnTo>
                    <a:pt x="645" y="1010"/>
                  </a:lnTo>
                  <a:lnTo>
                    <a:pt x="640" y="1006"/>
                  </a:lnTo>
                  <a:lnTo>
                    <a:pt x="635" y="1001"/>
                  </a:lnTo>
                  <a:lnTo>
                    <a:pt x="628" y="991"/>
                  </a:lnTo>
                  <a:lnTo>
                    <a:pt x="623" y="986"/>
                  </a:lnTo>
                  <a:lnTo>
                    <a:pt x="623" y="986"/>
                  </a:lnTo>
                  <a:lnTo>
                    <a:pt x="620" y="983"/>
                  </a:lnTo>
                  <a:lnTo>
                    <a:pt x="619" y="982"/>
                  </a:lnTo>
                  <a:lnTo>
                    <a:pt x="619" y="982"/>
                  </a:lnTo>
                  <a:lnTo>
                    <a:pt x="614" y="979"/>
                  </a:lnTo>
                  <a:lnTo>
                    <a:pt x="611" y="976"/>
                  </a:lnTo>
                  <a:lnTo>
                    <a:pt x="608" y="970"/>
                  </a:lnTo>
                  <a:lnTo>
                    <a:pt x="608" y="965"/>
                  </a:lnTo>
                  <a:lnTo>
                    <a:pt x="608" y="963"/>
                  </a:lnTo>
                  <a:lnTo>
                    <a:pt x="606" y="961"/>
                  </a:lnTo>
                  <a:lnTo>
                    <a:pt x="606" y="961"/>
                  </a:lnTo>
                  <a:lnTo>
                    <a:pt x="591" y="946"/>
                  </a:lnTo>
                  <a:lnTo>
                    <a:pt x="577" y="929"/>
                  </a:lnTo>
                  <a:lnTo>
                    <a:pt x="577" y="929"/>
                  </a:lnTo>
                  <a:lnTo>
                    <a:pt x="561" y="912"/>
                  </a:lnTo>
                  <a:lnTo>
                    <a:pt x="546" y="895"/>
                  </a:lnTo>
                  <a:lnTo>
                    <a:pt x="529" y="879"/>
                  </a:lnTo>
                  <a:lnTo>
                    <a:pt x="513" y="864"/>
                  </a:lnTo>
                  <a:lnTo>
                    <a:pt x="513" y="864"/>
                  </a:lnTo>
                  <a:lnTo>
                    <a:pt x="490" y="846"/>
                  </a:lnTo>
                  <a:lnTo>
                    <a:pt x="469" y="827"/>
                  </a:lnTo>
                  <a:lnTo>
                    <a:pt x="428" y="789"/>
                  </a:lnTo>
                  <a:lnTo>
                    <a:pt x="428" y="789"/>
                  </a:lnTo>
                  <a:lnTo>
                    <a:pt x="416" y="777"/>
                  </a:lnTo>
                  <a:lnTo>
                    <a:pt x="403" y="767"/>
                  </a:lnTo>
                  <a:lnTo>
                    <a:pt x="378" y="745"/>
                  </a:lnTo>
                  <a:lnTo>
                    <a:pt x="378" y="745"/>
                  </a:lnTo>
                  <a:lnTo>
                    <a:pt x="356" y="729"/>
                  </a:lnTo>
                  <a:lnTo>
                    <a:pt x="336" y="711"/>
                  </a:lnTo>
                  <a:lnTo>
                    <a:pt x="317" y="693"/>
                  </a:lnTo>
                  <a:lnTo>
                    <a:pt x="307" y="683"/>
                  </a:lnTo>
                  <a:lnTo>
                    <a:pt x="299" y="673"/>
                  </a:lnTo>
                  <a:lnTo>
                    <a:pt x="299" y="673"/>
                  </a:lnTo>
                  <a:lnTo>
                    <a:pt x="271" y="638"/>
                  </a:lnTo>
                  <a:lnTo>
                    <a:pt x="271" y="638"/>
                  </a:lnTo>
                  <a:lnTo>
                    <a:pt x="238" y="596"/>
                  </a:lnTo>
                  <a:lnTo>
                    <a:pt x="222" y="574"/>
                  </a:lnTo>
                  <a:lnTo>
                    <a:pt x="207" y="552"/>
                  </a:lnTo>
                  <a:lnTo>
                    <a:pt x="207" y="552"/>
                  </a:lnTo>
                  <a:lnTo>
                    <a:pt x="194" y="534"/>
                  </a:lnTo>
                  <a:lnTo>
                    <a:pt x="178" y="514"/>
                  </a:lnTo>
                  <a:lnTo>
                    <a:pt x="160" y="493"/>
                  </a:lnTo>
                  <a:lnTo>
                    <a:pt x="139" y="472"/>
                  </a:lnTo>
                  <a:lnTo>
                    <a:pt x="139" y="472"/>
                  </a:lnTo>
                  <a:lnTo>
                    <a:pt x="128" y="461"/>
                  </a:lnTo>
                  <a:lnTo>
                    <a:pt x="115" y="453"/>
                  </a:lnTo>
                  <a:lnTo>
                    <a:pt x="115" y="453"/>
                  </a:lnTo>
                  <a:lnTo>
                    <a:pt x="103" y="444"/>
                  </a:lnTo>
                  <a:lnTo>
                    <a:pt x="97" y="439"/>
                  </a:lnTo>
                  <a:lnTo>
                    <a:pt x="92" y="433"/>
                  </a:lnTo>
                  <a:lnTo>
                    <a:pt x="92" y="433"/>
                  </a:lnTo>
                  <a:lnTo>
                    <a:pt x="74" y="414"/>
                  </a:lnTo>
                  <a:lnTo>
                    <a:pt x="57" y="393"/>
                  </a:lnTo>
                  <a:lnTo>
                    <a:pt x="57" y="393"/>
                  </a:lnTo>
                  <a:lnTo>
                    <a:pt x="31" y="360"/>
                  </a:lnTo>
                  <a:lnTo>
                    <a:pt x="16" y="345"/>
                  </a:lnTo>
                  <a:lnTo>
                    <a:pt x="2" y="329"/>
                  </a:lnTo>
                  <a:lnTo>
                    <a:pt x="2" y="329"/>
                  </a:lnTo>
                  <a:lnTo>
                    <a:pt x="0" y="327"/>
                  </a:lnTo>
                  <a:lnTo>
                    <a:pt x="0" y="327"/>
                  </a:lnTo>
                  <a:lnTo>
                    <a:pt x="27" y="300"/>
                  </a:lnTo>
                  <a:lnTo>
                    <a:pt x="27" y="300"/>
                  </a:lnTo>
                  <a:lnTo>
                    <a:pt x="45" y="322"/>
                  </a:lnTo>
                  <a:lnTo>
                    <a:pt x="45" y="322"/>
                  </a:lnTo>
                  <a:lnTo>
                    <a:pt x="68" y="351"/>
                  </a:lnTo>
                  <a:lnTo>
                    <a:pt x="68" y="351"/>
                  </a:lnTo>
                  <a:lnTo>
                    <a:pt x="84" y="371"/>
                  </a:lnTo>
                  <a:lnTo>
                    <a:pt x="102" y="392"/>
                  </a:lnTo>
                  <a:lnTo>
                    <a:pt x="111" y="401"/>
                  </a:lnTo>
                  <a:lnTo>
                    <a:pt x="120" y="411"/>
                  </a:lnTo>
                  <a:lnTo>
                    <a:pt x="131" y="419"/>
                  </a:lnTo>
                  <a:lnTo>
                    <a:pt x="141" y="426"/>
                  </a:lnTo>
                  <a:lnTo>
                    <a:pt x="141" y="426"/>
                  </a:lnTo>
                  <a:lnTo>
                    <a:pt x="151" y="434"/>
                  </a:lnTo>
                  <a:lnTo>
                    <a:pt x="163" y="444"/>
                  </a:lnTo>
                  <a:lnTo>
                    <a:pt x="174" y="454"/>
                  </a:lnTo>
                  <a:lnTo>
                    <a:pt x="186" y="465"/>
                  </a:lnTo>
                  <a:lnTo>
                    <a:pt x="197" y="478"/>
                  </a:lnTo>
                  <a:lnTo>
                    <a:pt x="208" y="491"/>
                  </a:lnTo>
                  <a:lnTo>
                    <a:pt x="219" y="506"/>
                  </a:lnTo>
                  <a:lnTo>
                    <a:pt x="229" y="521"/>
                  </a:lnTo>
                  <a:lnTo>
                    <a:pt x="229" y="521"/>
                  </a:lnTo>
                  <a:lnTo>
                    <a:pt x="261" y="567"/>
                  </a:lnTo>
                  <a:lnTo>
                    <a:pt x="291" y="607"/>
                  </a:lnTo>
                  <a:lnTo>
                    <a:pt x="305" y="624"/>
                  </a:lnTo>
                  <a:lnTo>
                    <a:pt x="319" y="640"/>
                  </a:lnTo>
                  <a:lnTo>
                    <a:pt x="332" y="654"/>
                  </a:lnTo>
                  <a:lnTo>
                    <a:pt x="346" y="668"/>
                  </a:lnTo>
                  <a:lnTo>
                    <a:pt x="346" y="668"/>
                  </a:lnTo>
                  <a:lnTo>
                    <a:pt x="371" y="692"/>
                  </a:lnTo>
                  <a:lnTo>
                    <a:pt x="398" y="714"/>
                  </a:lnTo>
                  <a:lnTo>
                    <a:pt x="398" y="714"/>
                  </a:lnTo>
                  <a:lnTo>
                    <a:pt x="429" y="741"/>
                  </a:lnTo>
                  <a:lnTo>
                    <a:pt x="445" y="755"/>
                  </a:lnTo>
                  <a:lnTo>
                    <a:pt x="459" y="769"/>
                  </a:lnTo>
                  <a:lnTo>
                    <a:pt x="459" y="769"/>
                  </a:lnTo>
                  <a:lnTo>
                    <a:pt x="481" y="790"/>
                  </a:lnTo>
                  <a:lnTo>
                    <a:pt x="504" y="809"/>
                  </a:lnTo>
                  <a:lnTo>
                    <a:pt x="504" y="809"/>
                  </a:lnTo>
                  <a:lnTo>
                    <a:pt x="526" y="828"/>
                  </a:lnTo>
                  <a:lnTo>
                    <a:pt x="548" y="849"/>
                  </a:lnTo>
                  <a:lnTo>
                    <a:pt x="548" y="849"/>
                  </a:lnTo>
                  <a:lnTo>
                    <a:pt x="571" y="872"/>
                  </a:lnTo>
                  <a:lnTo>
                    <a:pt x="594" y="896"/>
                  </a:lnTo>
                  <a:lnTo>
                    <a:pt x="594" y="896"/>
                  </a:lnTo>
                  <a:lnTo>
                    <a:pt x="615" y="920"/>
                  </a:lnTo>
                  <a:lnTo>
                    <a:pt x="638" y="943"/>
                  </a:lnTo>
                  <a:lnTo>
                    <a:pt x="643" y="948"/>
                  </a:lnTo>
                  <a:lnTo>
                    <a:pt x="646" y="943"/>
                  </a:lnTo>
                  <a:lnTo>
                    <a:pt x="646" y="943"/>
                  </a:lnTo>
                  <a:lnTo>
                    <a:pt x="658" y="929"/>
                  </a:lnTo>
                  <a:lnTo>
                    <a:pt x="669" y="917"/>
                  </a:lnTo>
                  <a:lnTo>
                    <a:pt x="682" y="904"/>
                  </a:lnTo>
                  <a:lnTo>
                    <a:pt x="696" y="893"/>
                  </a:lnTo>
                  <a:lnTo>
                    <a:pt x="724" y="871"/>
                  </a:lnTo>
                  <a:lnTo>
                    <a:pt x="753" y="851"/>
                  </a:lnTo>
                  <a:lnTo>
                    <a:pt x="753" y="851"/>
                  </a:lnTo>
                  <a:lnTo>
                    <a:pt x="784" y="829"/>
                  </a:lnTo>
                  <a:lnTo>
                    <a:pt x="784" y="829"/>
                  </a:lnTo>
                  <a:lnTo>
                    <a:pt x="812" y="807"/>
                  </a:lnTo>
                  <a:lnTo>
                    <a:pt x="843" y="787"/>
                  </a:lnTo>
                  <a:lnTo>
                    <a:pt x="906" y="748"/>
                  </a:lnTo>
                  <a:lnTo>
                    <a:pt x="906" y="748"/>
                  </a:lnTo>
                  <a:lnTo>
                    <a:pt x="944" y="725"/>
                  </a:lnTo>
                  <a:lnTo>
                    <a:pt x="980" y="702"/>
                  </a:lnTo>
                  <a:lnTo>
                    <a:pt x="986" y="698"/>
                  </a:lnTo>
                  <a:lnTo>
                    <a:pt x="981" y="693"/>
                  </a:lnTo>
                  <a:lnTo>
                    <a:pt x="981" y="693"/>
                  </a:lnTo>
                  <a:lnTo>
                    <a:pt x="964" y="676"/>
                  </a:lnTo>
                  <a:lnTo>
                    <a:pt x="949" y="660"/>
                  </a:lnTo>
                  <a:lnTo>
                    <a:pt x="920" y="624"/>
                  </a:lnTo>
                  <a:lnTo>
                    <a:pt x="917" y="620"/>
                  </a:lnTo>
                  <a:lnTo>
                    <a:pt x="917" y="620"/>
                  </a:lnTo>
                  <a:lnTo>
                    <a:pt x="882" y="579"/>
                  </a:lnTo>
                  <a:lnTo>
                    <a:pt x="850" y="543"/>
                  </a:lnTo>
                  <a:lnTo>
                    <a:pt x="819" y="510"/>
                  </a:lnTo>
                  <a:lnTo>
                    <a:pt x="789" y="480"/>
                  </a:lnTo>
                  <a:lnTo>
                    <a:pt x="789" y="480"/>
                  </a:lnTo>
                  <a:lnTo>
                    <a:pt x="751" y="446"/>
                  </a:lnTo>
                  <a:lnTo>
                    <a:pt x="712" y="412"/>
                  </a:lnTo>
                  <a:lnTo>
                    <a:pt x="712" y="412"/>
                  </a:lnTo>
                  <a:lnTo>
                    <a:pt x="668" y="372"/>
                  </a:lnTo>
                  <a:lnTo>
                    <a:pt x="624" y="332"/>
                  </a:lnTo>
                  <a:lnTo>
                    <a:pt x="604" y="313"/>
                  </a:lnTo>
                  <a:lnTo>
                    <a:pt x="583" y="291"/>
                  </a:lnTo>
                  <a:lnTo>
                    <a:pt x="564" y="269"/>
                  </a:lnTo>
                  <a:lnTo>
                    <a:pt x="544" y="246"/>
                  </a:lnTo>
                  <a:lnTo>
                    <a:pt x="544" y="246"/>
                  </a:lnTo>
                  <a:lnTo>
                    <a:pt x="522" y="221"/>
                  </a:lnTo>
                  <a:lnTo>
                    <a:pt x="501" y="195"/>
                  </a:lnTo>
                  <a:lnTo>
                    <a:pt x="501" y="195"/>
                  </a:lnTo>
                  <a:lnTo>
                    <a:pt x="475" y="165"/>
                  </a:lnTo>
                  <a:lnTo>
                    <a:pt x="450" y="135"/>
                  </a:lnTo>
                  <a:lnTo>
                    <a:pt x="450" y="135"/>
                  </a:lnTo>
                  <a:lnTo>
                    <a:pt x="441" y="125"/>
                  </a:lnTo>
                  <a:lnTo>
                    <a:pt x="431" y="116"/>
                  </a:lnTo>
                  <a:lnTo>
                    <a:pt x="431" y="116"/>
                  </a:lnTo>
                  <a:lnTo>
                    <a:pt x="422" y="107"/>
                  </a:lnTo>
                  <a:lnTo>
                    <a:pt x="413" y="98"/>
                  </a:lnTo>
                  <a:lnTo>
                    <a:pt x="413" y="98"/>
                  </a:lnTo>
                  <a:lnTo>
                    <a:pt x="400" y="81"/>
                  </a:lnTo>
                  <a:lnTo>
                    <a:pt x="389" y="67"/>
                  </a:lnTo>
                  <a:lnTo>
                    <a:pt x="378" y="54"/>
                  </a:lnTo>
                  <a:lnTo>
                    <a:pt x="366" y="44"/>
                  </a:lnTo>
                  <a:lnTo>
                    <a:pt x="366" y="44"/>
                  </a:lnTo>
                  <a:lnTo>
                    <a:pt x="355" y="33"/>
                  </a:lnTo>
                  <a:lnTo>
                    <a:pt x="346" y="21"/>
                  </a:lnTo>
                  <a:lnTo>
                    <a:pt x="346" y="21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382" y="6"/>
                  </a:lnTo>
                  <a:lnTo>
                    <a:pt x="382" y="6"/>
                  </a:lnTo>
                  <a:lnTo>
                    <a:pt x="433" y="64"/>
                  </a:lnTo>
                  <a:lnTo>
                    <a:pt x="433" y="64"/>
                  </a:lnTo>
                  <a:lnTo>
                    <a:pt x="496" y="134"/>
                  </a:lnTo>
                  <a:lnTo>
                    <a:pt x="527" y="170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85" y="239"/>
                  </a:lnTo>
                  <a:lnTo>
                    <a:pt x="614" y="273"/>
                  </a:lnTo>
                  <a:lnTo>
                    <a:pt x="631" y="290"/>
                  </a:lnTo>
                  <a:lnTo>
                    <a:pt x="647" y="307"/>
                  </a:lnTo>
                  <a:lnTo>
                    <a:pt x="665" y="324"/>
                  </a:lnTo>
                  <a:lnTo>
                    <a:pt x="683" y="341"/>
                  </a:lnTo>
                  <a:lnTo>
                    <a:pt x="683" y="341"/>
                  </a:lnTo>
                  <a:lnTo>
                    <a:pt x="729" y="380"/>
                  </a:lnTo>
                  <a:lnTo>
                    <a:pt x="729" y="380"/>
                  </a:lnTo>
                  <a:lnTo>
                    <a:pt x="765" y="411"/>
                  </a:lnTo>
                  <a:lnTo>
                    <a:pt x="801" y="444"/>
                  </a:lnTo>
                  <a:lnTo>
                    <a:pt x="801" y="444"/>
                  </a:lnTo>
                  <a:lnTo>
                    <a:pt x="836" y="477"/>
                  </a:lnTo>
                  <a:lnTo>
                    <a:pt x="869" y="511"/>
                  </a:lnTo>
                  <a:lnTo>
                    <a:pt x="900" y="546"/>
                  </a:lnTo>
                  <a:lnTo>
                    <a:pt x="930" y="581"/>
                  </a:lnTo>
                  <a:lnTo>
                    <a:pt x="930" y="581"/>
                  </a:lnTo>
                  <a:lnTo>
                    <a:pt x="946" y="600"/>
                  </a:lnTo>
                  <a:lnTo>
                    <a:pt x="946" y="600"/>
                  </a:lnTo>
                  <a:lnTo>
                    <a:pt x="962" y="620"/>
                  </a:lnTo>
                  <a:lnTo>
                    <a:pt x="980" y="641"/>
                  </a:lnTo>
                  <a:lnTo>
                    <a:pt x="998" y="661"/>
                  </a:lnTo>
                  <a:lnTo>
                    <a:pt x="1008" y="669"/>
                  </a:lnTo>
                  <a:lnTo>
                    <a:pt x="1018" y="677"/>
                  </a:lnTo>
                  <a:lnTo>
                    <a:pt x="1019" y="678"/>
                  </a:lnTo>
                  <a:lnTo>
                    <a:pt x="1020" y="678"/>
                  </a:lnTo>
                  <a:lnTo>
                    <a:pt x="1020" y="678"/>
                  </a:lnTo>
                  <a:lnTo>
                    <a:pt x="1025" y="680"/>
                  </a:lnTo>
                  <a:lnTo>
                    <a:pt x="1029" y="684"/>
                  </a:lnTo>
                  <a:lnTo>
                    <a:pt x="1029" y="685"/>
                  </a:lnTo>
                  <a:lnTo>
                    <a:pt x="1030" y="686"/>
                  </a:lnTo>
                  <a:lnTo>
                    <a:pt x="1030" y="686"/>
                  </a:lnTo>
                  <a:lnTo>
                    <a:pt x="1032" y="689"/>
                  </a:lnTo>
                  <a:lnTo>
                    <a:pt x="1035" y="692"/>
                  </a:lnTo>
                  <a:lnTo>
                    <a:pt x="1036" y="695"/>
                  </a:lnTo>
                  <a:lnTo>
                    <a:pt x="1037" y="698"/>
                  </a:lnTo>
                  <a:lnTo>
                    <a:pt x="1037" y="699"/>
                  </a:lnTo>
                  <a:lnTo>
                    <a:pt x="1037" y="700"/>
                  </a:lnTo>
                  <a:lnTo>
                    <a:pt x="1037" y="700"/>
                  </a:lnTo>
                  <a:lnTo>
                    <a:pt x="1041" y="711"/>
                  </a:lnTo>
                  <a:lnTo>
                    <a:pt x="1045" y="723"/>
                  </a:lnTo>
                  <a:lnTo>
                    <a:pt x="1047" y="735"/>
                  </a:lnTo>
                  <a:lnTo>
                    <a:pt x="1049" y="748"/>
                  </a:lnTo>
                  <a:lnTo>
                    <a:pt x="1051" y="774"/>
                  </a:lnTo>
                  <a:lnTo>
                    <a:pt x="1051" y="800"/>
                  </a:lnTo>
                  <a:lnTo>
                    <a:pt x="1050" y="826"/>
                  </a:lnTo>
                  <a:lnTo>
                    <a:pt x="1047" y="851"/>
                  </a:lnTo>
                  <a:lnTo>
                    <a:pt x="1044" y="872"/>
                  </a:lnTo>
                  <a:lnTo>
                    <a:pt x="1040" y="892"/>
                  </a:lnTo>
                  <a:lnTo>
                    <a:pt x="1040" y="892"/>
                  </a:lnTo>
                  <a:lnTo>
                    <a:pt x="1037" y="911"/>
                  </a:lnTo>
                  <a:lnTo>
                    <a:pt x="1035" y="929"/>
                  </a:lnTo>
                  <a:lnTo>
                    <a:pt x="1030" y="967"/>
                  </a:lnTo>
                  <a:lnTo>
                    <a:pt x="1030" y="973"/>
                  </a:lnTo>
                  <a:lnTo>
                    <a:pt x="1030" y="973"/>
                  </a:lnTo>
                  <a:lnTo>
                    <a:pt x="1029" y="991"/>
                  </a:lnTo>
                  <a:lnTo>
                    <a:pt x="1029" y="991"/>
                  </a:lnTo>
                  <a:lnTo>
                    <a:pt x="1029" y="1009"/>
                  </a:lnTo>
                  <a:lnTo>
                    <a:pt x="1028" y="1017"/>
                  </a:lnTo>
                  <a:lnTo>
                    <a:pt x="1026" y="1024"/>
                  </a:lnTo>
                  <a:lnTo>
                    <a:pt x="1026" y="1024"/>
                  </a:lnTo>
                  <a:lnTo>
                    <a:pt x="1024" y="1031"/>
                  </a:lnTo>
                  <a:lnTo>
                    <a:pt x="1023" y="1039"/>
                  </a:lnTo>
                  <a:lnTo>
                    <a:pt x="1023" y="1051"/>
                  </a:lnTo>
                  <a:lnTo>
                    <a:pt x="1023" y="1051"/>
                  </a:lnTo>
                  <a:lnTo>
                    <a:pt x="1023" y="1059"/>
                  </a:lnTo>
                  <a:lnTo>
                    <a:pt x="1021" y="1068"/>
                  </a:lnTo>
                  <a:lnTo>
                    <a:pt x="1019" y="1075"/>
                  </a:lnTo>
                  <a:lnTo>
                    <a:pt x="1016" y="1079"/>
                  </a:lnTo>
                  <a:lnTo>
                    <a:pt x="1013" y="1083"/>
                  </a:lnTo>
                  <a:lnTo>
                    <a:pt x="1013" y="1083"/>
                  </a:lnTo>
                  <a:lnTo>
                    <a:pt x="1010" y="1085"/>
                  </a:lnTo>
                  <a:lnTo>
                    <a:pt x="1008" y="1086"/>
                  </a:lnTo>
                  <a:lnTo>
                    <a:pt x="1005" y="1087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998" y="1087"/>
                  </a:lnTo>
                  <a:lnTo>
                    <a:pt x="997" y="1087"/>
                  </a:lnTo>
                  <a:lnTo>
                    <a:pt x="996" y="1087"/>
                  </a:lnTo>
                  <a:lnTo>
                    <a:pt x="996" y="1087"/>
                  </a:lnTo>
                  <a:lnTo>
                    <a:pt x="992" y="1088"/>
                  </a:lnTo>
                  <a:lnTo>
                    <a:pt x="991" y="1088"/>
                  </a:lnTo>
                  <a:close/>
                  <a:moveTo>
                    <a:pt x="1002" y="731"/>
                  </a:moveTo>
                  <a:lnTo>
                    <a:pt x="1002" y="731"/>
                  </a:lnTo>
                  <a:lnTo>
                    <a:pt x="954" y="761"/>
                  </a:lnTo>
                  <a:lnTo>
                    <a:pt x="954" y="761"/>
                  </a:lnTo>
                  <a:lnTo>
                    <a:pt x="918" y="784"/>
                  </a:lnTo>
                  <a:lnTo>
                    <a:pt x="918" y="784"/>
                  </a:lnTo>
                  <a:lnTo>
                    <a:pt x="885" y="803"/>
                  </a:lnTo>
                  <a:lnTo>
                    <a:pt x="885" y="803"/>
                  </a:lnTo>
                  <a:lnTo>
                    <a:pt x="856" y="821"/>
                  </a:lnTo>
                  <a:lnTo>
                    <a:pt x="842" y="830"/>
                  </a:lnTo>
                  <a:lnTo>
                    <a:pt x="829" y="839"/>
                  </a:lnTo>
                  <a:lnTo>
                    <a:pt x="819" y="847"/>
                  </a:lnTo>
                  <a:lnTo>
                    <a:pt x="819" y="847"/>
                  </a:lnTo>
                  <a:lnTo>
                    <a:pt x="773" y="881"/>
                  </a:lnTo>
                  <a:lnTo>
                    <a:pt x="729" y="917"/>
                  </a:lnTo>
                  <a:lnTo>
                    <a:pt x="729" y="917"/>
                  </a:lnTo>
                  <a:lnTo>
                    <a:pt x="717" y="925"/>
                  </a:lnTo>
                  <a:lnTo>
                    <a:pt x="717" y="925"/>
                  </a:lnTo>
                  <a:lnTo>
                    <a:pt x="704" y="936"/>
                  </a:lnTo>
                  <a:lnTo>
                    <a:pt x="691" y="948"/>
                  </a:lnTo>
                  <a:lnTo>
                    <a:pt x="678" y="960"/>
                  </a:lnTo>
                  <a:lnTo>
                    <a:pt x="672" y="967"/>
                  </a:lnTo>
                  <a:lnTo>
                    <a:pt x="668" y="974"/>
                  </a:lnTo>
                  <a:lnTo>
                    <a:pt x="664" y="980"/>
                  </a:lnTo>
                  <a:lnTo>
                    <a:pt x="671" y="982"/>
                  </a:lnTo>
                  <a:lnTo>
                    <a:pt x="671" y="982"/>
                  </a:lnTo>
                  <a:lnTo>
                    <a:pt x="699" y="991"/>
                  </a:lnTo>
                  <a:lnTo>
                    <a:pt x="699" y="991"/>
                  </a:lnTo>
                  <a:lnTo>
                    <a:pt x="718" y="996"/>
                  </a:lnTo>
                  <a:lnTo>
                    <a:pt x="738" y="1003"/>
                  </a:lnTo>
                  <a:lnTo>
                    <a:pt x="738" y="1003"/>
                  </a:lnTo>
                  <a:lnTo>
                    <a:pt x="756" y="1007"/>
                  </a:lnTo>
                  <a:lnTo>
                    <a:pt x="772" y="1010"/>
                  </a:lnTo>
                  <a:lnTo>
                    <a:pt x="772" y="1010"/>
                  </a:lnTo>
                  <a:lnTo>
                    <a:pt x="792" y="1014"/>
                  </a:lnTo>
                  <a:lnTo>
                    <a:pt x="811" y="1018"/>
                  </a:lnTo>
                  <a:lnTo>
                    <a:pt x="811" y="1018"/>
                  </a:lnTo>
                  <a:lnTo>
                    <a:pt x="854" y="1028"/>
                  </a:lnTo>
                  <a:lnTo>
                    <a:pt x="897" y="1039"/>
                  </a:lnTo>
                  <a:lnTo>
                    <a:pt x="941" y="1046"/>
                  </a:lnTo>
                  <a:lnTo>
                    <a:pt x="962" y="1049"/>
                  </a:lnTo>
                  <a:lnTo>
                    <a:pt x="984" y="1051"/>
                  </a:lnTo>
                  <a:lnTo>
                    <a:pt x="991" y="1052"/>
                  </a:lnTo>
                  <a:lnTo>
                    <a:pt x="990" y="1045"/>
                  </a:lnTo>
                  <a:lnTo>
                    <a:pt x="990" y="1045"/>
                  </a:lnTo>
                  <a:lnTo>
                    <a:pt x="989" y="1039"/>
                  </a:lnTo>
                  <a:lnTo>
                    <a:pt x="989" y="1039"/>
                  </a:lnTo>
                  <a:lnTo>
                    <a:pt x="987" y="1032"/>
                  </a:lnTo>
                  <a:lnTo>
                    <a:pt x="987" y="1029"/>
                  </a:lnTo>
                  <a:lnTo>
                    <a:pt x="987" y="1027"/>
                  </a:lnTo>
                  <a:lnTo>
                    <a:pt x="987" y="1027"/>
                  </a:lnTo>
                  <a:lnTo>
                    <a:pt x="990" y="1018"/>
                  </a:lnTo>
                  <a:lnTo>
                    <a:pt x="992" y="1008"/>
                  </a:lnTo>
                  <a:lnTo>
                    <a:pt x="993" y="988"/>
                  </a:lnTo>
                  <a:lnTo>
                    <a:pt x="993" y="988"/>
                  </a:lnTo>
                  <a:lnTo>
                    <a:pt x="994" y="974"/>
                  </a:lnTo>
                  <a:lnTo>
                    <a:pt x="994" y="974"/>
                  </a:lnTo>
                  <a:lnTo>
                    <a:pt x="995" y="957"/>
                  </a:lnTo>
                  <a:lnTo>
                    <a:pt x="995" y="957"/>
                  </a:lnTo>
                  <a:lnTo>
                    <a:pt x="998" y="925"/>
                  </a:lnTo>
                  <a:lnTo>
                    <a:pt x="1000" y="910"/>
                  </a:lnTo>
                  <a:lnTo>
                    <a:pt x="1004" y="893"/>
                  </a:lnTo>
                  <a:lnTo>
                    <a:pt x="1004" y="893"/>
                  </a:lnTo>
                  <a:lnTo>
                    <a:pt x="1010" y="856"/>
                  </a:lnTo>
                  <a:lnTo>
                    <a:pt x="1013" y="835"/>
                  </a:lnTo>
                  <a:lnTo>
                    <a:pt x="1015" y="813"/>
                  </a:lnTo>
                  <a:lnTo>
                    <a:pt x="1016" y="793"/>
                  </a:lnTo>
                  <a:lnTo>
                    <a:pt x="1015" y="772"/>
                  </a:lnTo>
                  <a:lnTo>
                    <a:pt x="1014" y="753"/>
                  </a:lnTo>
                  <a:lnTo>
                    <a:pt x="1010" y="734"/>
                  </a:lnTo>
                  <a:lnTo>
                    <a:pt x="1008" y="726"/>
                  </a:lnTo>
                  <a:lnTo>
                    <a:pt x="1002" y="7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53" name="Freeform 207"/>
            <p:cNvSpPr/>
            <p:nvPr/>
          </p:nvSpPr>
          <p:spPr bwMode="auto">
            <a:xfrm>
              <a:off x="4251325" y="2251075"/>
              <a:ext cx="195263" cy="161925"/>
            </a:xfrm>
            <a:custGeom>
              <a:avLst/>
              <a:gdLst/>
              <a:ahLst/>
              <a:cxnLst>
                <a:cxn ang="0">
                  <a:pos x="15" y="307"/>
                </a:cxn>
                <a:cxn ang="0">
                  <a:pos x="9" y="306"/>
                </a:cxn>
                <a:cxn ang="0">
                  <a:pos x="2" y="298"/>
                </a:cxn>
                <a:cxn ang="0">
                  <a:pos x="0" y="293"/>
                </a:cxn>
                <a:cxn ang="0">
                  <a:pos x="2" y="281"/>
                </a:cxn>
                <a:cxn ang="0">
                  <a:pos x="6" y="275"/>
                </a:cxn>
                <a:cxn ang="0">
                  <a:pos x="12" y="272"/>
                </a:cxn>
                <a:cxn ang="0">
                  <a:pos x="18" y="269"/>
                </a:cxn>
                <a:cxn ang="0">
                  <a:pos x="30" y="259"/>
                </a:cxn>
                <a:cxn ang="0">
                  <a:pos x="48" y="238"/>
                </a:cxn>
                <a:cxn ang="0">
                  <a:pos x="59" y="222"/>
                </a:cxn>
                <a:cxn ang="0">
                  <a:pos x="75" y="201"/>
                </a:cxn>
                <a:cxn ang="0">
                  <a:pos x="94" y="180"/>
                </a:cxn>
                <a:cxn ang="0">
                  <a:pos x="136" y="143"/>
                </a:cxn>
                <a:cxn ang="0">
                  <a:pos x="160" y="124"/>
                </a:cxn>
                <a:cxn ang="0">
                  <a:pos x="174" y="112"/>
                </a:cxn>
                <a:cxn ang="0">
                  <a:pos x="224" y="83"/>
                </a:cxn>
                <a:cxn ang="0">
                  <a:pos x="241" y="73"/>
                </a:cxn>
                <a:cxn ang="0">
                  <a:pos x="259" y="63"/>
                </a:cxn>
                <a:cxn ang="0">
                  <a:pos x="305" y="32"/>
                </a:cxn>
                <a:cxn ang="0">
                  <a:pos x="345" y="3"/>
                </a:cxn>
                <a:cxn ang="0">
                  <a:pos x="354" y="0"/>
                </a:cxn>
                <a:cxn ang="0">
                  <a:pos x="359" y="1"/>
                </a:cxn>
                <a:cxn ang="0">
                  <a:pos x="366" y="8"/>
                </a:cxn>
                <a:cxn ang="0">
                  <a:pos x="368" y="12"/>
                </a:cxn>
                <a:cxn ang="0">
                  <a:pos x="369" y="22"/>
                </a:cxn>
                <a:cxn ang="0">
                  <a:pos x="367" y="29"/>
                </a:cxn>
                <a:cxn ang="0">
                  <a:pos x="362" y="35"/>
                </a:cxn>
                <a:cxn ang="0">
                  <a:pos x="339" y="51"/>
                </a:cxn>
                <a:cxn ang="0">
                  <a:pos x="270" y="96"/>
                </a:cxn>
                <a:cxn ang="0">
                  <a:pos x="240" y="115"/>
                </a:cxn>
                <a:cxn ang="0">
                  <a:pos x="180" y="157"/>
                </a:cxn>
                <a:cxn ang="0">
                  <a:pos x="151" y="179"/>
                </a:cxn>
                <a:cxn ang="0">
                  <a:pos x="109" y="218"/>
                </a:cxn>
                <a:cxn ang="0">
                  <a:pos x="78" y="252"/>
                </a:cxn>
                <a:cxn ang="0">
                  <a:pos x="69" y="264"/>
                </a:cxn>
                <a:cxn ang="0">
                  <a:pos x="47" y="290"/>
                </a:cxn>
                <a:cxn ang="0">
                  <a:pos x="35" y="300"/>
                </a:cxn>
                <a:cxn ang="0">
                  <a:pos x="21" y="306"/>
                </a:cxn>
                <a:cxn ang="0">
                  <a:pos x="15" y="307"/>
                </a:cxn>
              </a:cxnLst>
              <a:rect l="0" t="0" r="r" b="b"/>
              <a:pathLst>
                <a:path w="369" h="307">
                  <a:moveTo>
                    <a:pt x="15" y="307"/>
                  </a:moveTo>
                  <a:lnTo>
                    <a:pt x="15" y="307"/>
                  </a:lnTo>
                  <a:lnTo>
                    <a:pt x="12" y="307"/>
                  </a:lnTo>
                  <a:lnTo>
                    <a:pt x="9" y="306"/>
                  </a:lnTo>
                  <a:lnTo>
                    <a:pt x="5" y="303"/>
                  </a:lnTo>
                  <a:lnTo>
                    <a:pt x="2" y="298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87"/>
                  </a:lnTo>
                  <a:lnTo>
                    <a:pt x="2" y="281"/>
                  </a:lnTo>
                  <a:lnTo>
                    <a:pt x="4" y="277"/>
                  </a:lnTo>
                  <a:lnTo>
                    <a:pt x="6" y="275"/>
                  </a:lnTo>
                  <a:lnTo>
                    <a:pt x="9" y="273"/>
                  </a:lnTo>
                  <a:lnTo>
                    <a:pt x="12" y="272"/>
                  </a:lnTo>
                  <a:lnTo>
                    <a:pt x="12" y="272"/>
                  </a:lnTo>
                  <a:lnTo>
                    <a:pt x="18" y="269"/>
                  </a:lnTo>
                  <a:lnTo>
                    <a:pt x="24" y="265"/>
                  </a:lnTo>
                  <a:lnTo>
                    <a:pt x="30" y="259"/>
                  </a:lnTo>
                  <a:lnTo>
                    <a:pt x="36" y="253"/>
                  </a:lnTo>
                  <a:lnTo>
                    <a:pt x="48" y="238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8" y="210"/>
                  </a:lnTo>
                  <a:lnTo>
                    <a:pt x="75" y="201"/>
                  </a:lnTo>
                  <a:lnTo>
                    <a:pt x="75" y="201"/>
                  </a:lnTo>
                  <a:lnTo>
                    <a:pt x="94" y="180"/>
                  </a:lnTo>
                  <a:lnTo>
                    <a:pt x="114" y="162"/>
                  </a:lnTo>
                  <a:lnTo>
                    <a:pt x="136" y="143"/>
                  </a:lnTo>
                  <a:lnTo>
                    <a:pt x="157" y="126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74" y="112"/>
                  </a:lnTo>
                  <a:lnTo>
                    <a:pt x="190" y="102"/>
                  </a:lnTo>
                  <a:lnTo>
                    <a:pt x="224" y="83"/>
                  </a:lnTo>
                  <a:lnTo>
                    <a:pt x="224" y="83"/>
                  </a:lnTo>
                  <a:lnTo>
                    <a:pt x="241" y="73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83" y="47"/>
                  </a:lnTo>
                  <a:lnTo>
                    <a:pt x="305" y="32"/>
                  </a:lnTo>
                  <a:lnTo>
                    <a:pt x="345" y="3"/>
                  </a:lnTo>
                  <a:lnTo>
                    <a:pt x="345" y="3"/>
                  </a:lnTo>
                  <a:lnTo>
                    <a:pt x="350" y="1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59" y="1"/>
                  </a:lnTo>
                  <a:lnTo>
                    <a:pt x="363" y="4"/>
                  </a:lnTo>
                  <a:lnTo>
                    <a:pt x="366" y="8"/>
                  </a:lnTo>
                  <a:lnTo>
                    <a:pt x="368" y="12"/>
                  </a:lnTo>
                  <a:lnTo>
                    <a:pt x="368" y="12"/>
                  </a:lnTo>
                  <a:lnTo>
                    <a:pt x="369" y="16"/>
                  </a:lnTo>
                  <a:lnTo>
                    <a:pt x="369" y="22"/>
                  </a:lnTo>
                  <a:lnTo>
                    <a:pt x="369" y="25"/>
                  </a:lnTo>
                  <a:lnTo>
                    <a:pt x="367" y="29"/>
                  </a:lnTo>
                  <a:lnTo>
                    <a:pt x="365" y="32"/>
                  </a:lnTo>
                  <a:lnTo>
                    <a:pt x="362" y="35"/>
                  </a:lnTo>
                  <a:lnTo>
                    <a:pt x="362" y="35"/>
                  </a:lnTo>
                  <a:lnTo>
                    <a:pt x="339" y="51"/>
                  </a:lnTo>
                  <a:lnTo>
                    <a:pt x="317" y="67"/>
                  </a:lnTo>
                  <a:lnTo>
                    <a:pt x="270" y="96"/>
                  </a:lnTo>
                  <a:lnTo>
                    <a:pt x="270" y="96"/>
                  </a:lnTo>
                  <a:lnTo>
                    <a:pt x="240" y="115"/>
                  </a:lnTo>
                  <a:lnTo>
                    <a:pt x="210" y="135"/>
                  </a:lnTo>
                  <a:lnTo>
                    <a:pt x="180" y="157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31" y="198"/>
                  </a:lnTo>
                  <a:lnTo>
                    <a:pt x="109" y="218"/>
                  </a:lnTo>
                  <a:lnTo>
                    <a:pt x="88" y="239"/>
                  </a:lnTo>
                  <a:lnTo>
                    <a:pt x="78" y="252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59" y="277"/>
                  </a:lnTo>
                  <a:lnTo>
                    <a:pt x="47" y="290"/>
                  </a:lnTo>
                  <a:lnTo>
                    <a:pt x="42" y="295"/>
                  </a:lnTo>
                  <a:lnTo>
                    <a:pt x="35" y="300"/>
                  </a:lnTo>
                  <a:lnTo>
                    <a:pt x="29" y="304"/>
                  </a:lnTo>
                  <a:lnTo>
                    <a:pt x="21" y="306"/>
                  </a:lnTo>
                  <a:lnTo>
                    <a:pt x="21" y="306"/>
                  </a:lnTo>
                  <a:lnTo>
                    <a:pt x="15" y="307"/>
                  </a:lnTo>
                  <a:lnTo>
                    <a:pt x="15" y="30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54" name="Freeform 208"/>
            <p:cNvSpPr/>
            <p:nvPr/>
          </p:nvSpPr>
          <p:spPr bwMode="auto">
            <a:xfrm>
              <a:off x="4284663" y="2282825"/>
              <a:ext cx="195263" cy="171450"/>
            </a:xfrm>
            <a:custGeom>
              <a:avLst/>
              <a:gdLst/>
              <a:ahLst/>
              <a:cxnLst>
                <a:cxn ang="0">
                  <a:pos x="15" y="323"/>
                </a:cxn>
                <a:cxn ang="0">
                  <a:pos x="6" y="319"/>
                </a:cxn>
                <a:cxn ang="0">
                  <a:pos x="1" y="309"/>
                </a:cxn>
                <a:cxn ang="0">
                  <a:pos x="0" y="306"/>
                </a:cxn>
                <a:cxn ang="0">
                  <a:pos x="0" y="297"/>
                </a:cxn>
                <a:cxn ang="0">
                  <a:pos x="4" y="290"/>
                </a:cxn>
                <a:cxn ang="0">
                  <a:pos x="7" y="287"/>
                </a:cxn>
                <a:cxn ang="0">
                  <a:pos x="15" y="277"/>
                </a:cxn>
                <a:cxn ang="0">
                  <a:pos x="20" y="266"/>
                </a:cxn>
                <a:cxn ang="0">
                  <a:pos x="29" y="253"/>
                </a:cxn>
                <a:cxn ang="0">
                  <a:pos x="48" y="230"/>
                </a:cxn>
                <a:cxn ang="0">
                  <a:pos x="68" y="211"/>
                </a:cxn>
                <a:cxn ang="0">
                  <a:pos x="94" y="190"/>
                </a:cxn>
                <a:cxn ang="0">
                  <a:pos x="126" y="162"/>
                </a:cxn>
                <a:cxn ang="0">
                  <a:pos x="159" y="135"/>
                </a:cxn>
                <a:cxn ang="0">
                  <a:pos x="187" y="111"/>
                </a:cxn>
                <a:cxn ang="0">
                  <a:pos x="236" y="73"/>
                </a:cxn>
                <a:cxn ang="0">
                  <a:pos x="254" y="61"/>
                </a:cxn>
                <a:cxn ang="0">
                  <a:pos x="311" y="23"/>
                </a:cxn>
                <a:cxn ang="0">
                  <a:pos x="344" y="3"/>
                </a:cxn>
                <a:cxn ang="0">
                  <a:pos x="348" y="1"/>
                </a:cxn>
                <a:cxn ang="0">
                  <a:pos x="352" y="0"/>
                </a:cxn>
                <a:cxn ang="0">
                  <a:pos x="358" y="2"/>
                </a:cxn>
                <a:cxn ang="0">
                  <a:pos x="366" y="9"/>
                </a:cxn>
                <a:cxn ang="0">
                  <a:pos x="368" y="14"/>
                </a:cxn>
                <a:cxn ang="0">
                  <a:pos x="369" y="22"/>
                </a:cxn>
                <a:cxn ang="0">
                  <a:pos x="366" y="29"/>
                </a:cxn>
                <a:cxn ang="0">
                  <a:pos x="361" y="35"/>
                </a:cxn>
                <a:cxn ang="0">
                  <a:pos x="325" y="57"/>
                </a:cxn>
                <a:cxn ang="0">
                  <a:pos x="271" y="92"/>
                </a:cxn>
                <a:cxn ang="0">
                  <a:pos x="250" y="107"/>
                </a:cxn>
                <a:cxn ang="0">
                  <a:pos x="190" y="157"/>
                </a:cxn>
                <a:cxn ang="0">
                  <a:pos x="164" y="179"/>
                </a:cxn>
                <a:cxn ang="0">
                  <a:pos x="134" y="203"/>
                </a:cxn>
                <a:cxn ang="0">
                  <a:pos x="102" y="229"/>
                </a:cxn>
                <a:cxn ang="0">
                  <a:pos x="72" y="258"/>
                </a:cxn>
                <a:cxn ang="0">
                  <a:pos x="66" y="264"/>
                </a:cxn>
                <a:cxn ang="0">
                  <a:pos x="51" y="286"/>
                </a:cxn>
                <a:cxn ang="0">
                  <a:pos x="46" y="295"/>
                </a:cxn>
                <a:cxn ang="0">
                  <a:pos x="33" y="312"/>
                </a:cxn>
                <a:cxn ang="0">
                  <a:pos x="24" y="319"/>
                </a:cxn>
                <a:cxn ang="0">
                  <a:pos x="15" y="323"/>
                </a:cxn>
              </a:cxnLst>
              <a:rect l="0" t="0" r="r" b="b"/>
              <a:pathLst>
                <a:path w="369" h="323">
                  <a:moveTo>
                    <a:pt x="15" y="323"/>
                  </a:moveTo>
                  <a:lnTo>
                    <a:pt x="15" y="323"/>
                  </a:lnTo>
                  <a:lnTo>
                    <a:pt x="10" y="322"/>
                  </a:lnTo>
                  <a:lnTo>
                    <a:pt x="6" y="319"/>
                  </a:lnTo>
                  <a:lnTo>
                    <a:pt x="3" y="315"/>
                  </a:lnTo>
                  <a:lnTo>
                    <a:pt x="1" y="309"/>
                  </a:lnTo>
                  <a:lnTo>
                    <a:pt x="1" y="309"/>
                  </a:lnTo>
                  <a:lnTo>
                    <a:pt x="0" y="306"/>
                  </a:lnTo>
                  <a:lnTo>
                    <a:pt x="0" y="300"/>
                  </a:lnTo>
                  <a:lnTo>
                    <a:pt x="0" y="297"/>
                  </a:lnTo>
                  <a:lnTo>
                    <a:pt x="2" y="294"/>
                  </a:lnTo>
                  <a:lnTo>
                    <a:pt x="4" y="290"/>
                  </a:lnTo>
                  <a:lnTo>
                    <a:pt x="7" y="287"/>
                  </a:lnTo>
                  <a:lnTo>
                    <a:pt x="7" y="287"/>
                  </a:lnTo>
                  <a:lnTo>
                    <a:pt x="11" y="283"/>
                  </a:lnTo>
                  <a:lnTo>
                    <a:pt x="15" y="277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4" y="259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48" y="230"/>
                  </a:lnTo>
                  <a:lnTo>
                    <a:pt x="59" y="221"/>
                  </a:lnTo>
                  <a:lnTo>
                    <a:pt x="68" y="211"/>
                  </a:lnTo>
                  <a:lnTo>
                    <a:pt x="68" y="211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126" y="162"/>
                  </a:lnTo>
                  <a:lnTo>
                    <a:pt x="159" y="135"/>
                  </a:lnTo>
                  <a:lnTo>
                    <a:pt x="159" y="135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220" y="85"/>
                  </a:lnTo>
                  <a:lnTo>
                    <a:pt x="236" y="73"/>
                  </a:lnTo>
                  <a:lnTo>
                    <a:pt x="254" y="61"/>
                  </a:lnTo>
                  <a:lnTo>
                    <a:pt x="254" y="61"/>
                  </a:lnTo>
                  <a:lnTo>
                    <a:pt x="282" y="41"/>
                  </a:lnTo>
                  <a:lnTo>
                    <a:pt x="311" y="23"/>
                  </a:lnTo>
                  <a:lnTo>
                    <a:pt x="311" y="2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8" y="1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5" y="1"/>
                  </a:lnTo>
                  <a:lnTo>
                    <a:pt x="358" y="2"/>
                  </a:lnTo>
                  <a:lnTo>
                    <a:pt x="363" y="5"/>
                  </a:lnTo>
                  <a:lnTo>
                    <a:pt x="366" y="9"/>
                  </a:lnTo>
                  <a:lnTo>
                    <a:pt x="368" y="14"/>
                  </a:lnTo>
                  <a:lnTo>
                    <a:pt x="368" y="14"/>
                  </a:lnTo>
                  <a:lnTo>
                    <a:pt x="369" y="17"/>
                  </a:lnTo>
                  <a:lnTo>
                    <a:pt x="369" y="22"/>
                  </a:lnTo>
                  <a:lnTo>
                    <a:pt x="368" y="25"/>
                  </a:lnTo>
                  <a:lnTo>
                    <a:pt x="366" y="29"/>
                  </a:lnTo>
                  <a:lnTo>
                    <a:pt x="364" y="32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25" y="57"/>
                  </a:lnTo>
                  <a:lnTo>
                    <a:pt x="325" y="57"/>
                  </a:lnTo>
                  <a:lnTo>
                    <a:pt x="271" y="92"/>
                  </a:lnTo>
                  <a:lnTo>
                    <a:pt x="271" y="92"/>
                  </a:lnTo>
                  <a:lnTo>
                    <a:pt x="250" y="107"/>
                  </a:lnTo>
                  <a:lnTo>
                    <a:pt x="229" y="123"/>
                  </a:lnTo>
                  <a:lnTo>
                    <a:pt x="190" y="157"/>
                  </a:lnTo>
                  <a:lnTo>
                    <a:pt x="190" y="157"/>
                  </a:lnTo>
                  <a:lnTo>
                    <a:pt x="164" y="179"/>
                  </a:lnTo>
                  <a:lnTo>
                    <a:pt x="164" y="179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02" y="229"/>
                  </a:lnTo>
                  <a:lnTo>
                    <a:pt x="86" y="242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66" y="264"/>
                  </a:lnTo>
                  <a:lnTo>
                    <a:pt x="61" y="271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46" y="295"/>
                  </a:lnTo>
                  <a:lnTo>
                    <a:pt x="40" y="303"/>
                  </a:lnTo>
                  <a:lnTo>
                    <a:pt x="33" y="312"/>
                  </a:lnTo>
                  <a:lnTo>
                    <a:pt x="24" y="319"/>
                  </a:lnTo>
                  <a:lnTo>
                    <a:pt x="24" y="319"/>
                  </a:lnTo>
                  <a:lnTo>
                    <a:pt x="19" y="322"/>
                  </a:lnTo>
                  <a:lnTo>
                    <a:pt x="15" y="323"/>
                  </a:lnTo>
                  <a:lnTo>
                    <a:pt x="15" y="3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55" name="Freeform 209"/>
            <p:cNvSpPr/>
            <p:nvPr/>
          </p:nvSpPr>
          <p:spPr bwMode="auto">
            <a:xfrm>
              <a:off x="4446588" y="2346325"/>
              <a:ext cx="285750" cy="307975"/>
            </a:xfrm>
            <a:custGeom>
              <a:avLst/>
              <a:gdLst/>
              <a:ahLst/>
              <a:cxnLst>
                <a:cxn ang="0">
                  <a:pos x="524" y="583"/>
                </a:cxn>
                <a:cxn ang="0">
                  <a:pos x="515" y="580"/>
                </a:cxn>
                <a:cxn ang="0">
                  <a:pos x="501" y="571"/>
                </a:cxn>
                <a:cxn ang="0">
                  <a:pos x="476" y="549"/>
                </a:cxn>
                <a:cxn ang="0">
                  <a:pos x="437" y="513"/>
                </a:cxn>
                <a:cxn ang="0">
                  <a:pos x="414" y="488"/>
                </a:cxn>
                <a:cxn ang="0">
                  <a:pos x="388" y="460"/>
                </a:cxn>
                <a:cxn ang="0">
                  <a:pos x="339" y="409"/>
                </a:cxn>
                <a:cxn ang="0">
                  <a:pos x="300" y="361"/>
                </a:cxn>
                <a:cxn ang="0">
                  <a:pos x="288" y="344"/>
                </a:cxn>
                <a:cxn ang="0">
                  <a:pos x="246" y="293"/>
                </a:cxn>
                <a:cxn ang="0">
                  <a:pos x="202" y="245"/>
                </a:cxn>
                <a:cxn ang="0">
                  <a:pos x="167" y="208"/>
                </a:cxn>
                <a:cxn ang="0">
                  <a:pos x="134" y="170"/>
                </a:cxn>
                <a:cxn ang="0">
                  <a:pos x="121" y="153"/>
                </a:cxn>
                <a:cxn ang="0">
                  <a:pos x="95" y="121"/>
                </a:cxn>
                <a:cxn ang="0">
                  <a:pos x="54" y="76"/>
                </a:cxn>
                <a:cxn ang="0">
                  <a:pos x="24" y="48"/>
                </a:cxn>
                <a:cxn ang="0">
                  <a:pos x="8" y="36"/>
                </a:cxn>
                <a:cxn ang="0">
                  <a:pos x="3" y="29"/>
                </a:cxn>
                <a:cxn ang="0">
                  <a:pos x="0" y="22"/>
                </a:cxn>
                <a:cxn ang="0">
                  <a:pos x="1" y="13"/>
                </a:cxn>
                <a:cxn ang="0">
                  <a:pos x="4" y="8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5" y="3"/>
                </a:cxn>
                <a:cxn ang="0">
                  <a:pos x="41" y="15"/>
                </a:cxn>
                <a:cxn ang="0">
                  <a:pos x="70" y="41"/>
                </a:cxn>
                <a:cxn ang="0">
                  <a:pos x="110" y="84"/>
                </a:cxn>
                <a:cxn ang="0">
                  <a:pos x="136" y="115"/>
                </a:cxn>
                <a:cxn ang="0">
                  <a:pos x="206" y="198"/>
                </a:cxn>
                <a:cxn ang="0">
                  <a:pos x="290" y="291"/>
                </a:cxn>
                <a:cxn ang="0">
                  <a:pos x="303" y="306"/>
                </a:cxn>
                <a:cxn ang="0">
                  <a:pos x="341" y="353"/>
                </a:cxn>
                <a:cxn ang="0">
                  <a:pos x="371" y="390"/>
                </a:cxn>
                <a:cxn ang="0">
                  <a:pos x="403" y="425"/>
                </a:cxn>
                <a:cxn ang="0">
                  <a:pos x="433" y="457"/>
                </a:cxn>
                <a:cxn ang="0">
                  <a:pos x="457" y="482"/>
                </a:cxn>
                <a:cxn ang="0">
                  <a:pos x="493" y="518"/>
                </a:cxn>
                <a:cxn ang="0">
                  <a:pos x="519" y="540"/>
                </a:cxn>
                <a:cxn ang="0">
                  <a:pos x="532" y="549"/>
                </a:cxn>
                <a:cxn ang="0">
                  <a:pos x="539" y="554"/>
                </a:cxn>
                <a:cxn ang="0">
                  <a:pos x="541" y="560"/>
                </a:cxn>
                <a:cxn ang="0">
                  <a:pos x="541" y="570"/>
                </a:cxn>
                <a:cxn ang="0">
                  <a:pos x="539" y="575"/>
                </a:cxn>
                <a:cxn ang="0">
                  <a:pos x="530" y="582"/>
                </a:cxn>
                <a:cxn ang="0">
                  <a:pos x="524" y="583"/>
                </a:cxn>
              </a:cxnLst>
              <a:rect l="0" t="0" r="r" b="b"/>
              <a:pathLst>
                <a:path w="541" h="583">
                  <a:moveTo>
                    <a:pt x="524" y="583"/>
                  </a:moveTo>
                  <a:lnTo>
                    <a:pt x="524" y="583"/>
                  </a:lnTo>
                  <a:lnTo>
                    <a:pt x="520" y="582"/>
                  </a:lnTo>
                  <a:lnTo>
                    <a:pt x="515" y="580"/>
                  </a:lnTo>
                  <a:lnTo>
                    <a:pt x="515" y="580"/>
                  </a:lnTo>
                  <a:lnTo>
                    <a:pt x="501" y="571"/>
                  </a:lnTo>
                  <a:lnTo>
                    <a:pt x="488" y="560"/>
                  </a:lnTo>
                  <a:lnTo>
                    <a:pt x="476" y="549"/>
                  </a:lnTo>
                  <a:lnTo>
                    <a:pt x="462" y="538"/>
                  </a:lnTo>
                  <a:lnTo>
                    <a:pt x="437" y="513"/>
                  </a:lnTo>
                  <a:lnTo>
                    <a:pt x="414" y="488"/>
                  </a:lnTo>
                  <a:lnTo>
                    <a:pt x="414" y="488"/>
                  </a:lnTo>
                  <a:lnTo>
                    <a:pt x="388" y="460"/>
                  </a:lnTo>
                  <a:lnTo>
                    <a:pt x="388" y="460"/>
                  </a:lnTo>
                  <a:lnTo>
                    <a:pt x="365" y="437"/>
                  </a:lnTo>
                  <a:lnTo>
                    <a:pt x="339" y="409"/>
                  </a:lnTo>
                  <a:lnTo>
                    <a:pt x="313" y="377"/>
                  </a:lnTo>
                  <a:lnTo>
                    <a:pt x="300" y="361"/>
                  </a:lnTo>
                  <a:lnTo>
                    <a:pt x="288" y="344"/>
                  </a:lnTo>
                  <a:lnTo>
                    <a:pt x="288" y="344"/>
                  </a:lnTo>
                  <a:lnTo>
                    <a:pt x="268" y="319"/>
                  </a:lnTo>
                  <a:lnTo>
                    <a:pt x="246" y="293"/>
                  </a:lnTo>
                  <a:lnTo>
                    <a:pt x="224" y="269"/>
                  </a:lnTo>
                  <a:lnTo>
                    <a:pt x="202" y="245"/>
                  </a:lnTo>
                  <a:lnTo>
                    <a:pt x="202" y="245"/>
                  </a:lnTo>
                  <a:lnTo>
                    <a:pt x="167" y="208"/>
                  </a:lnTo>
                  <a:lnTo>
                    <a:pt x="150" y="189"/>
                  </a:lnTo>
                  <a:lnTo>
                    <a:pt x="134" y="170"/>
                  </a:lnTo>
                  <a:lnTo>
                    <a:pt x="134" y="170"/>
                  </a:lnTo>
                  <a:lnTo>
                    <a:pt x="121" y="153"/>
                  </a:lnTo>
                  <a:lnTo>
                    <a:pt x="121" y="153"/>
                  </a:lnTo>
                  <a:lnTo>
                    <a:pt x="95" y="121"/>
                  </a:lnTo>
                  <a:lnTo>
                    <a:pt x="69" y="90"/>
                  </a:lnTo>
                  <a:lnTo>
                    <a:pt x="54" y="76"/>
                  </a:lnTo>
                  <a:lnTo>
                    <a:pt x="40" y="61"/>
                  </a:lnTo>
                  <a:lnTo>
                    <a:pt x="24" y="4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2"/>
                  </a:lnTo>
                  <a:lnTo>
                    <a:pt x="3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8"/>
                  </a:lnTo>
                  <a:lnTo>
                    <a:pt x="7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41" y="15"/>
                  </a:lnTo>
                  <a:lnTo>
                    <a:pt x="55" y="28"/>
                  </a:lnTo>
                  <a:lnTo>
                    <a:pt x="70" y="41"/>
                  </a:lnTo>
                  <a:lnTo>
                    <a:pt x="83" y="55"/>
                  </a:lnTo>
                  <a:lnTo>
                    <a:pt x="110" y="84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70" y="156"/>
                  </a:lnTo>
                  <a:lnTo>
                    <a:pt x="206" y="198"/>
                  </a:lnTo>
                  <a:lnTo>
                    <a:pt x="246" y="242"/>
                  </a:lnTo>
                  <a:lnTo>
                    <a:pt x="290" y="291"/>
                  </a:lnTo>
                  <a:lnTo>
                    <a:pt x="290" y="291"/>
                  </a:lnTo>
                  <a:lnTo>
                    <a:pt x="303" y="306"/>
                  </a:lnTo>
                  <a:lnTo>
                    <a:pt x="317" y="322"/>
                  </a:lnTo>
                  <a:lnTo>
                    <a:pt x="341" y="353"/>
                  </a:lnTo>
                  <a:lnTo>
                    <a:pt x="341" y="353"/>
                  </a:lnTo>
                  <a:lnTo>
                    <a:pt x="371" y="390"/>
                  </a:lnTo>
                  <a:lnTo>
                    <a:pt x="387" y="407"/>
                  </a:lnTo>
                  <a:lnTo>
                    <a:pt x="403" y="425"/>
                  </a:lnTo>
                  <a:lnTo>
                    <a:pt x="403" y="425"/>
                  </a:lnTo>
                  <a:lnTo>
                    <a:pt x="433" y="457"/>
                  </a:lnTo>
                  <a:lnTo>
                    <a:pt x="433" y="457"/>
                  </a:lnTo>
                  <a:lnTo>
                    <a:pt x="457" y="482"/>
                  </a:lnTo>
                  <a:lnTo>
                    <a:pt x="481" y="507"/>
                  </a:lnTo>
                  <a:lnTo>
                    <a:pt x="493" y="518"/>
                  </a:lnTo>
                  <a:lnTo>
                    <a:pt x="507" y="529"/>
                  </a:lnTo>
                  <a:lnTo>
                    <a:pt x="519" y="540"/>
                  </a:lnTo>
                  <a:lnTo>
                    <a:pt x="532" y="549"/>
                  </a:lnTo>
                  <a:lnTo>
                    <a:pt x="532" y="549"/>
                  </a:lnTo>
                  <a:lnTo>
                    <a:pt x="537" y="552"/>
                  </a:lnTo>
                  <a:lnTo>
                    <a:pt x="539" y="554"/>
                  </a:lnTo>
                  <a:lnTo>
                    <a:pt x="540" y="557"/>
                  </a:lnTo>
                  <a:lnTo>
                    <a:pt x="541" y="560"/>
                  </a:lnTo>
                  <a:lnTo>
                    <a:pt x="541" y="565"/>
                  </a:lnTo>
                  <a:lnTo>
                    <a:pt x="541" y="570"/>
                  </a:lnTo>
                  <a:lnTo>
                    <a:pt x="541" y="570"/>
                  </a:lnTo>
                  <a:lnTo>
                    <a:pt x="539" y="575"/>
                  </a:lnTo>
                  <a:lnTo>
                    <a:pt x="534" y="579"/>
                  </a:lnTo>
                  <a:lnTo>
                    <a:pt x="530" y="582"/>
                  </a:lnTo>
                  <a:lnTo>
                    <a:pt x="527" y="583"/>
                  </a:lnTo>
                  <a:lnTo>
                    <a:pt x="524" y="583"/>
                  </a:lnTo>
                  <a:lnTo>
                    <a:pt x="524" y="58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56" name="Freeform 210"/>
            <p:cNvSpPr/>
            <p:nvPr/>
          </p:nvSpPr>
          <p:spPr bwMode="auto">
            <a:xfrm>
              <a:off x="4349750" y="2435225"/>
              <a:ext cx="273050" cy="288925"/>
            </a:xfrm>
            <a:custGeom>
              <a:avLst/>
              <a:gdLst/>
              <a:ahLst/>
              <a:cxnLst>
                <a:cxn ang="0">
                  <a:pos x="493" y="546"/>
                </a:cxn>
                <a:cxn ang="0">
                  <a:pos x="481" y="537"/>
                </a:cxn>
                <a:cxn ang="0">
                  <a:pos x="475" y="524"/>
                </a:cxn>
                <a:cxn ang="0">
                  <a:pos x="457" y="505"/>
                </a:cxn>
                <a:cxn ang="0">
                  <a:pos x="444" y="490"/>
                </a:cxn>
                <a:cxn ang="0">
                  <a:pos x="436" y="479"/>
                </a:cxn>
                <a:cxn ang="0">
                  <a:pos x="411" y="452"/>
                </a:cxn>
                <a:cxn ang="0">
                  <a:pos x="402" y="443"/>
                </a:cxn>
                <a:cxn ang="0">
                  <a:pos x="387" y="420"/>
                </a:cxn>
                <a:cxn ang="0">
                  <a:pos x="376" y="410"/>
                </a:cxn>
                <a:cxn ang="0">
                  <a:pos x="345" y="378"/>
                </a:cxn>
                <a:cxn ang="0">
                  <a:pos x="321" y="352"/>
                </a:cxn>
                <a:cxn ang="0">
                  <a:pos x="280" y="313"/>
                </a:cxn>
                <a:cxn ang="0">
                  <a:pos x="252" y="285"/>
                </a:cxn>
                <a:cxn ang="0">
                  <a:pos x="151" y="183"/>
                </a:cxn>
                <a:cxn ang="0">
                  <a:pos x="106" y="136"/>
                </a:cxn>
                <a:cxn ang="0">
                  <a:pos x="64" y="92"/>
                </a:cxn>
                <a:cxn ang="0">
                  <a:pos x="33" y="58"/>
                </a:cxn>
                <a:cxn ang="0">
                  <a:pos x="13" y="39"/>
                </a:cxn>
                <a:cxn ang="0">
                  <a:pos x="3" y="26"/>
                </a:cxn>
                <a:cxn ang="0">
                  <a:pos x="0" y="14"/>
                </a:cxn>
                <a:cxn ang="0">
                  <a:pos x="5" y="6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4" y="8"/>
                </a:cxn>
                <a:cxn ang="0">
                  <a:pos x="72" y="47"/>
                </a:cxn>
                <a:cxn ang="0">
                  <a:pos x="94" y="67"/>
                </a:cxn>
                <a:cxn ang="0">
                  <a:pos x="151" y="133"/>
                </a:cxn>
                <a:cxn ang="0">
                  <a:pos x="191" y="176"/>
                </a:cxn>
                <a:cxn ang="0">
                  <a:pos x="275" y="260"/>
                </a:cxn>
                <a:cxn ang="0">
                  <a:pos x="311" y="293"/>
                </a:cxn>
                <a:cxn ang="0">
                  <a:pos x="364" y="343"/>
                </a:cxn>
                <a:cxn ang="0">
                  <a:pos x="407" y="387"/>
                </a:cxn>
                <a:cxn ang="0">
                  <a:pos x="423" y="411"/>
                </a:cxn>
                <a:cxn ang="0">
                  <a:pos x="440" y="429"/>
                </a:cxn>
                <a:cxn ang="0">
                  <a:pos x="452" y="440"/>
                </a:cxn>
                <a:cxn ang="0">
                  <a:pos x="460" y="452"/>
                </a:cxn>
                <a:cxn ang="0">
                  <a:pos x="481" y="478"/>
                </a:cxn>
                <a:cxn ang="0">
                  <a:pos x="496" y="493"/>
                </a:cxn>
                <a:cxn ang="0">
                  <a:pos x="508" y="510"/>
                </a:cxn>
                <a:cxn ang="0">
                  <a:pos x="512" y="513"/>
                </a:cxn>
                <a:cxn ang="0">
                  <a:pos x="515" y="524"/>
                </a:cxn>
                <a:cxn ang="0">
                  <a:pos x="515" y="533"/>
                </a:cxn>
                <a:cxn ang="0">
                  <a:pos x="510" y="542"/>
                </a:cxn>
                <a:cxn ang="0">
                  <a:pos x="499" y="546"/>
                </a:cxn>
              </a:cxnLst>
              <a:rect l="0" t="0" r="r" b="b"/>
              <a:pathLst>
                <a:path w="515" h="546">
                  <a:moveTo>
                    <a:pt x="499" y="546"/>
                  </a:moveTo>
                  <a:lnTo>
                    <a:pt x="499" y="546"/>
                  </a:lnTo>
                  <a:lnTo>
                    <a:pt x="493" y="546"/>
                  </a:lnTo>
                  <a:lnTo>
                    <a:pt x="488" y="543"/>
                  </a:lnTo>
                  <a:lnTo>
                    <a:pt x="483" y="540"/>
                  </a:lnTo>
                  <a:lnTo>
                    <a:pt x="481" y="537"/>
                  </a:lnTo>
                  <a:lnTo>
                    <a:pt x="480" y="534"/>
                  </a:lnTo>
                  <a:lnTo>
                    <a:pt x="480" y="534"/>
                  </a:lnTo>
                  <a:lnTo>
                    <a:pt x="475" y="524"/>
                  </a:lnTo>
                  <a:lnTo>
                    <a:pt x="470" y="517"/>
                  </a:lnTo>
                  <a:lnTo>
                    <a:pt x="463" y="511"/>
                  </a:lnTo>
                  <a:lnTo>
                    <a:pt x="457" y="505"/>
                  </a:lnTo>
                  <a:lnTo>
                    <a:pt x="457" y="505"/>
                  </a:lnTo>
                  <a:lnTo>
                    <a:pt x="450" y="498"/>
                  </a:lnTo>
                  <a:lnTo>
                    <a:pt x="444" y="490"/>
                  </a:lnTo>
                  <a:lnTo>
                    <a:pt x="444" y="490"/>
                  </a:lnTo>
                  <a:lnTo>
                    <a:pt x="436" y="479"/>
                  </a:lnTo>
                  <a:lnTo>
                    <a:pt x="436" y="479"/>
                  </a:lnTo>
                  <a:lnTo>
                    <a:pt x="425" y="466"/>
                  </a:lnTo>
                  <a:lnTo>
                    <a:pt x="419" y="458"/>
                  </a:lnTo>
                  <a:lnTo>
                    <a:pt x="411" y="452"/>
                  </a:lnTo>
                  <a:lnTo>
                    <a:pt x="411" y="452"/>
                  </a:lnTo>
                  <a:lnTo>
                    <a:pt x="407" y="448"/>
                  </a:lnTo>
                  <a:lnTo>
                    <a:pt x="402" y="443"/>
                  </a:lnTo>
                  <a:lnTo>
                    <a:pt x="395" y="433"/>
                  </a:lnTo>
                  <a:lnTo>
                    <a:pt x="395" y="433"/>
                  </a:lnTo>
                  <a:lnTo>
                    <a:pt x="387" y="420"/>
                  </a:lnTo>
                  <a:lnTo>
                    <a:pt x="382" y="415"/>
                  </a:lnTo>
                  <a:lnTo>
                    <a:pt x="376" y="410"/>
                  </a:lnTo>
                  <a:lnTo>
                    <a:pt x="376" y="410"/>
                  </a:lnTo>
                  <a:lnTo>
                    <a:pt x="367" y="404"/>
                  </a:lnTo>
                  <a:lnTo>
                    <a:pt x="360" y="395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3" y="364"/>
                  </a:lnTo>
                  <a:lnTo>
                    <a:pt x="321" y="352"/>
                  </a:lnTo>
                  <a:lnTo>
                    <a:pt x="321" y="352"/>
                  </a:lnTo>
                  <a:lnTo>
                    <a:pt x="299" y="332"/>
                  </a:lnTo>
                  <a:lnTo>
                    <a:pt x="280" y="313"/>
                  </a:lnTo>
                  <a:lnTo>
                    <a:pt x="280" y="313"/>
                  </a:lnTo>
                  <a:lnTo>
                    <a:pt x="252" y="285"/>
                  </a:lnTo>
                  <a:lnTo>
                    <a:pt x="252" y="285"/>
                  </a:lnTo>
                  <a:lnTo>
                    <a:pt x="225" y="260"/>
                  </a:lnTo>
                  <a:lnTo>
                    <a:pt x="200" y="234"/>
                  </a:lnTo>
                  <a:lnTo>
                    <a:pt x="151" y="183"/>
                  </a:lnTo>
                  <a:lnTo>
                    <a:pt x="151" y="183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64" y="92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3" y="5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13" y="39"/>
                  </a:lnTo>
                  <a:lnTo>
                    <a:pt x="8" y="33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6"/>
                  </a:lnTo>
                  <a:lnTo>
                    <a:pt x="9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2"/>
                  </a:lnTo>
                  <a:lnTo>
                    <a:pt x="31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42" y="18"/>
                  </a:lnTo>
                  <a:lnTo>
                    <a:pt x="51" y="29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83" y="57"/>
                  </a:lnTo>
                  <a:lnTo>
                    <a:pt x="94" y="67"/>
                  </a:lnTo>
                  <a:lnTo>
                    <a:pt x="94" y="67"/>
                  </a:lnTo>
                  <a:lnTo>
                    <a:pt x="124" y="100"/>
                  </a:lnTo>
                  <a:lnTo>
                    <a:pt x="151" y="133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91" y="176"/>
                  </a:lnTo>
                  <a:lnTo>
                    <a:pt x="219" y="205"/>
                  </a:lnTo>
                  <a:lnTo>
                    <a:pt x="247" y="232"/>
                  </a:lnTo>
                  <a:lnTo>
                    <a:pt x="275" y="260"/>
                  </a:lnTo>
                  <a:lnTo>
                    <a:pt x="275" y="260"/>
                  </a:lnTo>
                  <a:lnTo>
                    <a:pt x="311" y="293"/>
                  </a:lnTo>
                  <a:lnTo>
                    <a:pt x="311" y="293"/>
                  </a:lnTo>
                  <a:lnTo>
                    <a:pt x="342" y="321"/>
                  </a:lnTo>
                  <a:lnTo>
                    <a:pt x="342" y="321"/>
                  </a:lnTo>
                  <a:lnTo>
                    <a:pt x="364" y="343"/>
                  </a:lnTo>
                  <a:lnTo>
                    <a:pt x="386" y="363"/>
                  </a:lnTo>
                  <a:lnTo>
                    <a:pt x="396" y="375"/>
                  </a:lnTo>
                  <a:lnTo>
                    <a:pt x="407" y="387"/>
                  </a:lnTo>
                  <a:lnTo>
                    <a:pt x="415" y="398"/>
                  </a:lnTo>
                  <a:lnTo>
                    <a:pt x="423" y="411"/>
                  </a:lnTo>
                  <a:lnTo>
                    <a:pt x="423" y="411"/>
                  </a:lnTo>
                  <a:lnTo>
                    <a:pt x="426" y="416"/>
                  </a:lnTo>
                  <a:lnTo>
                    <a:pt x="430" y="42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46" y="435"/>
                  </a:lnTo>
                  <a:lnTo>
                    <a:pt x="452" y="440"/>
                  </a:lnTo>
                  <a:lnTo>
                    <a:pt x="452" y="440"/>
                  </a:lnTo>
                  <a:lnTo>
                    <a:pt x="460" y="452"/>
                  </a:lnTo>
                  <a:lnTo>
                    <a:pt x="460" y="452"/>
                  </a:lnTo>
                  <a:lnTo>
                    <a:pt x="470" y="466"/>
                  </a:lnTo>
                  <a:lnTo>
                    <a:pt x="475" y="472"/>
                  </a:lnTo>
                  <a:lnTo>
                    <a:pt x="481" y="478"/>
                  </a:lnTo>
                  <a:lnTo>
                    <a:pt x="481" y="478"/>
                  </a:lnTo>
                  <a:lnTo>
                    <a:pt x="489" y="486"/>
                  </a:lnTo>
                  <a:lnTo>
                    <a:pt x="496" y="493"/>
                  </a:lnTo>
                  <a:lnTo>
                    <a:pt x="502" y="501"/>
                  </a:lnTo>
                  <a:lnTo>
                    <a:pt x="507" y="509"/>
                  </a:lnTo>
                  <a:lnTo>
                    <a:pt x="508" y="510"/>
                  </a:lnTo>
                  <a:lnTo>
                    <a:pt x="509" y="511"/>
                  </a:lnTo>
                  <a:lnTo>
                    <a:pt x="509" y="511"/>
                  </a:lnTo>
                  <a:lnTo>
                    <a:pt x="512" y="513"/>
                  </a:lnTo>
                  <a:lnTo>
                    <a:pt x="514" y="516"/>
                  </a:lnTo>
                  <a:lnTo>
                    <a:pt x="515" y="520"/>
                  </a:lnTo>
                  <a:lnTo>
                    <a:pt x="515" y="524"/>
                  </a:lnTo>
                  <a:lnTo>
                    <a:pt x="515" y="530"/>
                  </a:lnTo>
                  <a:lnTo>
                    <a:pt x="515" y="530"/>
                  </a:lnTo>
                  <a:lnTo>
                    <a:pt x="515" y="533"/>
                  </a:lnTo>
                  <a:lnTo>
                    <a:pt x="514" y="537"/>
                  </a:lnTo>
                  <a:lnTo>
                    <a:pt x="513" y="540"/>
                  </a:lnTo>
                  <a:lnTo>
                    <a:pt x="510" y="542"/>
                  </a:lnTo>
                  <a:lnTo>
                    <a:pt x="510" y="542"/>
                  </a:lnTo>
                  <a:lnTo>
                    <a:pt x="506" y="545"/>
                  </a:lnTo>
                  <a:lnTo>
                    <a:pt x="499" y="546"/>
                  </a:lnTo>
                  <a:lnTo>
                    <a:pt x="499" y="5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57" name="Freeform 211"/>
            <p:cNvSpPr/>
            <p:nvPr/>
          </p:nvSpPr>
          <p:spPr bwMode="auto">
            <a:xfrm>
              <a:off x="4708525" y="2740025"/>
              <a:ext cx="77788" cy="74613"/>
            </a:xfrm>
            <a:custGeom>
              <a:avLst/>
              <a:gdLst/>
              <a:ahLst/>
              <a:cxnLst>
                <a:cxn ang="0">
                  <a:pos x="116" y="142"/>
                </a:cxn>
                <a:cxn ang="0">
                  <a:pos x="111" y="142"/>
                </a:cxn>
                <a:cxn ang="0">
                  <a:pos x="101" y="140"/>
                </a:cxn>
                <a:cxn ang="0">
                  <a:pos x="90" y="136"/>
                </a:cxn>
                <a:cxn ang="0">
                  <a:pos x="88" y="139"/>
                </a:cxn>
                <a:cxn ang="0">
                  <a:pos x="79" y="141"/>
                </a:cxn>
                <a:cxn ang="0">
                  <a:pos x="77" y="141"/>
                </a:cxn>
                <a:cxn ang="0">
                  <a:pos x="63" y="139"/>
                </a:cxn>
                <a:cxn ang="0">
                  <a:pos x="49" y="136"/>
                </a:cxn>
                <a:cxn ang="0">
                  <a:pos x="42" y="134"/>
                </a:cxn>
                <a:cxn ang="0">
                  <a:pos x="33" y="127"/>
                </a:cxn>
                <a:cxn ang="0">
                  <a:pos x="30" y="129"/>
                </a:cxn>
                <a:cxn ang="0">
                  <a:pos x="21" y="131"/>
                </a:cxn>
                <a:cxn ang="0">
                  <a:pos x="18" y="130"/>
                </a:cxn>
                <a:cxn ang="0">
                  <a:pos x="12" y="127"/>
                </a:cxn>
                <a:cxn ang="0">
                  <a:pos x="7" y="122"/>
                </a:cxn>
                <a:cxn ang="0">
                  <a:pos x="6" y="117"/>
                </a:cxn>
                <a:cxn ang="0">
                  <a:pos x="5" y="115"/>
                </a:cxn>
                <a:cxn ang="0">
                  <a:pos x="1" y="108"/>
                </a:cxn>
                <a:cxn ang="0">
                  <a:pos x="1" y="101"/>
                </a:cxn>
                <a:cxn ang="0">
                  <a:pos x="3" y="95"/>
                </a:cxn>
                <a:cxn ang="0">
                  <a:pos x="13" y="83"/>
                </a:cxn>
                <a:cxn ang="0">
                  <a:pos x="31" y="62"/>
                </a:cxn>
                <a:cxn ang="0">
                  <a:pos x="63" y="34"/>
                </a:cxn>
                <a:cxn ang="0">
                  <a:pos x="92" y="13"/>
                </a:cxn>
                <a:cxn ang="0">
                  <a:pos x="98" y="8"/>
                </a:cxn>
                <a:cxn ang="0">
                  <a:pos x="113" y="1"/>
                </a:cxn>
                <a:cxn ang="0">
                  <a:pos x="121" y="0"/>
                </a:cxn>
                <a:cxn ang="0">
                  <a:pos x="131" y="2"/>
                </a:cxn>
                <a:cxn ang="0">
                  <a:pos x="137" y="5"/>
                </a:cxn>
                <a:cxn ang="0">
                  <a:pos x="143" y="15"/>
                </a:cxn>
                <a:cxn ang="0">
                  <a:pos x="147" y="29"/>
                </a:cxn>
                <a:cxn ang="0">
                  <a:pos x="148" y="35"/>
                </a:cxn>
                <a:cxn ang="0">
                  <a:pos x="147" y="53"/>
                </a:cxn>
                <a:cxn ang="0">
                  <a:pos x="148" y="84"/>
                </a:cxn>
                <a:cxn ang="0">
                  <a:pos x="148" y="100"/>
                </a:cxn>
                <a:cxn ang="0">
                  <a:pos x="146" y="116"/>
                </a:cxn>
                <a:cxn ang="0">
                  <a:pos x="145" y="125"/>
                </a:cxn>
                <a:cxn ang="0">
                  <a:pos x="141" y="132"/>
                </a:cxn>
                <a:cxn ang="0">
                  <a:pos x="136" y="136"/>
                </a:cxn>
                <a:cxn ang="0">
                  <a:pos x="128" y="141"/>
                </a:cxn>
                <a:cxn ang="0">
                  <a:pos x="126" y="141"/>
                </a:cxn>
                <a:cxn ang="0">
                  <a:pos x="121" y="142"/>
                </a:cxn>
                <a:cxn ang="0">
                  <a:pos x="116" y="142"/>
                </a:cxn>
              </a:cxnLst>
              <a:rect l="0" t="0" r="r" b="b"/>
              <a:pathLst>
                <a:path w="148" h="142">
                  <a:moveTo>
                    <a:pt x="116" y="142"/>
                  </a:moveTo>
                  <a:lnTo>
                    <a:pt x="116" y="142"/>
                  </a:lnTo>
                  <a:lnTo>
                    <a:pt x="111" y="142"/>
                  </a:lnTo>
                  <a:lnTo>
                    <a:pt x="111" y="142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93" y="136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8" y="139"/>
                  </a:lnTo>
                  <a:lnTo>
                    <a:pt x="84" y="141"/>
                  </a:lnTo>
                  <a:lnTo>
                    <a:pt x="79" y="141"/>
                  </a:lnTo>
                  <a:lnTo>
                    <a:pt x="79" y="141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63" y="139"/>
                  </a:lnTo>
                  <a:lnTo>
                    <a:pt x="63" y="139"/>
                  </a:lnTo>
                  <a:lnTo>
                    <a:pt x="49" y="136"/>
                  </a:lnTo>
                  <a:lnTo>
                    <a:pt x="49" y="136"/>
                  </a:lnTo>
                  <a:lnTo>
                    <a:pt x="42" y="134"/>
                  </a:lnTo>
                  <a:lnTo>
                    <a:pt x="36" y="130"/>
                  </a:lnTo>
                  <a:lnTo>
                    <a:pt x="33" y="127"/>
                  </a:lnTo>
                  <a:lnTo>
                    <a:pt x="30" y="129"/>
                  </a:lnTo>
                  <a:lnTo>
                    <a:pt x="30" y="129"/>
                  </a:lnTo>
                  <a:lnTo>
                    <a:pt x="25" y="130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18" y="130"/>
                  </a:lnTo>
                  <a:lnTo>
                    <a:pt x="13" y="129"/>
                  </a:lnTo>
                  <a:lnTo>
                    <a:pt x="12" y="127"/>
                  </a:lnTo>
                  <a:lnTo>
                    <a:pt x="10" y="125"/>
                  </a:lnTo>
                  <a:lnTo>
                    <a:pt x="7" y="122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5" y="115"/>
                  </a:lnTo>
                  <a:lnTo>
                    <a:pt x="5" y="115"/>
                  </a:lnTo>
                  <a:lnTo>
                    <a:pt x="2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1" y="101"/>
                  </a:lnTo>
                  <a:lnTo>
                    <a:pt x="2" y="98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3" y="83"/>
                  </a:lnTo>
                  <a:lnTo>
                    <a:pt x="22" y="72"/>
                  </a:lnTo>
                  <a:lnTo>
                    <a:pt x="31" y="62"/>
                  </a:lnTo>
                  <a:lnTo>
                    <a:pt x="42" y="52"/>
                  </a:lnTo>
                  <a:lnTo>
                    <a:pt x="63" y="34"/>
                  </a:lnTo>
                  <a:lnTo>
                    <a:pt x="87" y="17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8" y="8"/>
                  </a:lnTo>
                  <a:lnTo>
                    <a:pt x="105" y="4"/>
                  </a:lnTo>
                  <a:lnTo>
                    <a:pt x="113" y="1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6" y="1"/>
                  </a:lnTo>
                  <a:lnTo>
                    <a:pt x="131" y="2"/>
                  </a:lnTo>
                  <a:lnTo>
                    <a:pt x="131" y="2"/>
                  </a:lnTo>
                  <a:lnTo>
                    <a:pt x="137" y="5"/>
                  </a:lnTo>
                  <a:lnTo>
                    <a:pt x="141" y="9"/>
                  </a:lnTo>
                  <a:lnTo>
                    <a:pt x="143" y="15"/>
                  </a:lnTo>
                  <a:lnTo>
                    <a:pt x="145" y="20"/>
                  </a:lnTo>
                  <a:lnTo>
                    <a:pt x="147" y="29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47" y="81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100"/>
                  </a:lnTo>
                  <a:lnTo>
                    <a:pt x="147" y="108"/>
                  </a:lnTo>
                  <a:lnTo>
                    <a:pt x="146" y="116"/>
                  </a:lnTo>
                  <a:lnTo>
                    <a:pt x="146" y="116"/>
                  </a:lnTo>
                  <a:lnTo>
                    <a:pt x="145" y="125"/>
                  </a:lnTo>
                  <a:lnTo>
                    <a:pt x="143" y="128"/>
                  </a:lnTo>
                  <a:lnTo>
                    <a:pt x="141" y="132"/>
                  </a:lnTo>
                  <a:lnTo>
                    <a:pt x="139" y="134"/>
                  </a:lnTo>
                  <a:lnTo>
                    <a:pt x="136" y="136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7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6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  <p:sp>
          <p:nvSpPr>
            <p:cNvPr id="58" name="Freeform 212"/>
            <p:cNvSpPr/>
            <p:nvPr/>
          </p:nvSpPr>
          <p:spPr bwMode="auto">
            <a:xfrm>
              <a:off x="4197350" y="2182813"/>
              <a:ext cx="260350" cy="244475"/>
            </a:xfrm>
            <a:custGeom>
              <a:avLst/>
              <a:gdLst/>
              <a:ahLst/>
              <a:cxnLst>
                <a:cxn ang="0">
                  <a:pos x="106" y="462"/>
                </a:cxn>
                <a:cxn ang="0">
                  <a:pos x="96" y="455"/>
                </a:cxn>
                <a:cxn ang="0">
                  <a:pos x="94" y="452"/>
                </a:cxn>
                <a:cxn ang="0">
                  <a:pos x="85" y="442"/>
                </a:cxn>
                <a:cxn ang="0">
                  <a:pos x="76" y="430"/>
                </a:cxn>
                <a:cxn ang="0">
                  <a:pos x="53" y="411"/>
                </a:cxn>
                <a:cxn ang="0">
                  <a:pos x="35" y="386"/>
                </a:cxn>
                <a:cxn ang="0">
                  <a:pos x="15" y="339"/>
                </a:cxn>
                <a:cxn ang="0">
                  <a:pos x="5" y="299"/>
                </a:cxn>
                <a:cxn ang="0">
                  <a:pos x="0" y="253"/>
                </a:cxn>
                <a:cxn ang="0">
                  <a:pos x="3" y="202"/>
                </a:cxn>
                <a:cxn ang="0">
                  <a:pos x="8" y="172"/>
                </a:cxn>
                <a:cxn ang="0">
                  <a:pos x="24" y="124"/>
                </a:cxn>
                <a:cxn ang="0">
                  <a:pos x="48" y="85"/>
                </a:cxn>
                <a:cxn ang="0">
                  <a:pos x="68" y="64"/>
                </a:cxn>
                <a:cxn ang="0">
                  <a:pos x="124" y="25"/>
                </a:cxn>
                <a:cxn ang="0">
                  <a:pos x="193" y="4"/>
                </a:cxn>
                <a:cxn ang="0">
                  <a:pos x="241" y="0"/>
                </a:cxn>
                <a:cxn ang="0">
                  <a:pos x="298" y="5"/>
                </a:cxn>
                <a:cxn ang="0">
                  <a:pos x="352" y="20"/>
                </a:cxn>
                <a:cxn ang="0">
                  <a:pos x="401" y="44"/>
                </a:cxn>
                <a:cxn ang="0">
                  <a:pos x="445" y="76"/>
                </a:cxn>
                <a:cxn ang="0">
                  <a:pos x="480" y="115"/>
                </a:cxn>
                <a:cxn ang="0">
                  <a:pos x="492" y="135"/>
                </a:cxn>
                <a:cxn ang="0">
                  <a:pos x="491" y="146"/>
                </a:cxn>
                <a:cxn ang="0">
                  <a:pos x="483" y="153"/>
                </a:cxn>
                <a:cxn ang="0">
                  <a:pos x="473" y="157"/>
                </a:cxn>
                <a:cxn ang="0">
                  <a:pos x="465" y="154"/>
                </a:cxn>
                <a:cxn ang="0">
                  <a:pos x="458" y="147"/>
                </a:cxn>
                <a:cxn ang="0">
                  <a:pos x="429" y="112"/>
                </a:cxn>
                <a:cxn ang="0">
                  <a:pos x="395" y="85"/>
                </a:cxn>
                <a:cxn ang="0">
                  <a:pos x="356" y="65"/>
                </a:cxn>
                <a:cxn ang="0">
                  <a:pos x="289" y="42"/>
                </a:cxn>
                <a:cxn ang="0">
                  <a:pos x="247" y="34"/>
                </a:cxn>
                <a:cxn ang="0">
                  <a:pos x="219" y="34"/>
                </a:cxn>
                <a:cxn ang="0">
                  <a:pos x="182" y="40"/>
                </a:cxn>
                <a:cxn ang="0">
                  <a:pos x="144" y="53"/>
                </a:cxn>
                <a:cxn ang="0">
                  <a:pos x="109" y="74"/>
                </a:cxn>
                <a:cxn ang="0">
                  <a:pos x="80" y="100"/>
                </a:cxn>
                <a:cxn ang="0">
                  <a:pos x="59" y="133"/>
                </a:cxn>
                <a:cxn ang="0">
                  <a:pos x="48" y="163"/>
                </a:cxn>
                <a:cxn ang="0">
                  <a:pos x="39" y="210"/>
                </a:cxn>
                <a:cxn ang="0">
                  <a:pos x="38" y="259"/>
                </a:cxn>
                <a:cxn ang="0">
                  <a:pos x="45" y="304"/>
                </a:cxn>
                <a:cxn ang="0">
                  <a:pos x="60" y="348"/>
                </a:cxn>
                <a:cxn ang="0">
                  <a:pos x="76" y="373"/>
                </a:cxn>
                <a:cxn ang="0">
                  <a:pos x="101" y="402"/>
                </a:cxn>
                <a:cxn ang="0">
                  <a:pos x="122" y="429"/>
                </a:cxn>
                <a:cxn ang="0">
                  <a:pos x="125" y="431"/>
                </a:cxn>
                <a:cxn ang="0">
                  <a:pos x="131" y="446"/>
                </a:cxn>
                <a:cxn ang="0">
                  <a:pos x="129" y="455"/>
                </a:cxn>
                <a:cxn ang="0">
                  <a:pos x="121" y="462"/>
                </a:cxn>
                <a:cxn ang="0">
                  <a:pos x="110" y="463"/>
                </a:cxn>
              </a:cxnLst>
              <a:rect l="0" t="0" r="r" b="b"/>
              <a:pathLst>
                <a:path w="492" h="463">
                  <a:moveTo>
                    <a:pt x="110" y="463"/>
                  </a:moveTo>
                  <a:lnTo>
                    <a:pt x="110" y="463"/>
                  </a:lnTo>
                  <a:lnTo>
                    <a:pt x="106" y="462"/>
                  </a:lnTo>
                  <a:lnTo>
                    <a:pt x="102" y="461"/>
                  </a:lnTo>
                  <a:lnTo>
                    <a:pt x="98" y="458"/>
                  </a:lnTo>
                  <a:lnTo>
                    <a:pt x="96" y="455"/>
                  </a:lnTo>
                  <a:lnTo>
                    <a:pt x="96" y="455"/>
                  </a:lnTo>
                  <a:lnTo>
                    <a:pt x="94" y="453"/>
                  </a:lnTo>
                  <a:lnTo>
                    <a:pt x="94" y="452"/>
                  </a:lnTo>
                  <a:lnTo>
                    <a:pt x="91" y="450"/>
                  </a:lnTo>
                  <a:lnTo>
                    <a:pt x="91" y="450"/>
                  </a:lnTo>
                  <a:lnTo>
                    <a:pt x="85" y="442"/>
                  </a:lnTo>
                  <a:lnTo>
                    <a:pt x="85" y="442"/>
                  </a:lnTo>
                  <a:lnTo>
                    <a:pt x="80" y="435"/>
                  </a:lnTo>
                  <a:lnTo>
                    <a:pt x="76" y="430"/>
                  </a:lnTo>
                  <a:lnTo>
                    <a:pt x="65" y="421"/>
                  </a:lnTo>
                  <a:lnTo>
                    <a:pt x="65" y="421"/>
                  </a:lnTo>
                  <a:lnTo>
                    <a:pt x="53" y="411"/>
                  </a:lnTo>
                  <a:lnTo>
                    <a:pt x="53" y="411"/>
                  </a:lnTo>
                  <a:lnTo>
                    <a:pt x="44" y="399"/>
                  </a:lnTo>
                  <a:lnTo>
                    <a:pt x="35" y="386"/>
                  </a:lnTo>
                  <a:lnTo>
                    <a:pt x="27" y="370"/>
                  </a:lnTo>
                  <a:lnTo>
                    <a:pt x="21" y="355"/>
                  </a:lnTo>
                  <a:lnTo>
                    <a:pt x="15" y="339"/>
                  </a:lnTo>
                  <a:lnTo>
                    <a:pt x="11" y="325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3" y="285"/>
                  </a:lnTo>
                  <a:lnTo>
                    <a:pt x="0" y="269"/>
                  </a:lnTo>
                  <a:lnTo>
                    <a:pt x="0" y="253"/>
                  </a:lnTo>
                  <a:lnTo>
                    <a:pt x="0" y="235"/>
                  </a:lnTo>
                  <a:lnTo>
                    <a:pt x="0" y="218"/>
                  </a:lnTo>
                  <a:lnTo>
                    <a:pt x="3" y="202"/>
                  </a:lnTo>
                  <a:lnTo>
                    <a:pt x="5" y="186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3" y="154"/>
                  </a:lnTo>
                  <a:lnTo>
                    <a:pt x="18" y="139"/>
                  </a:lnTo>
                  <a:lnTo>
                    <a:pt x="24" y="124"/>
                  </a:lnTo>
                  <a:lnTo>
                    <a:pt x="31" y="110"/>
                  </a:lnTo>
                  <a:lnTo>
                    <a:pt x="39" y="98"/>
                  </a:lnTo>
                  <a:lnTo>
                    <a:pt x="48" y="85"/>
                  </a:lnTo>
                  <a:lnTo>
                    <a:pt x="57" y="7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85" y="49"/>
                  </a:lnTo>
                  <a:lnTo>
                    <a:pt x="105" y="36"/>
                  </a:lnTo>
                  <a:lnTo>
                    <a:pt x="124" y="25"/>
                  </a:lnTo>
                  <a:lnTo>
                    <a:pt x="146" y="16"/>
                  </a:lnTo>
                  <a:lnTo>
                    <a:pt x="169" y="9"/>
                  </a:lnTo>
                  <a:lnTo>
                    <a:pt x="193" y="4"/>
                  </a:lnTo>
                  <a:lnTo>
                    <a:pt x="216" y="1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60" y="1"/>
                  </a:lnTo>
                  <a:lnTo>
                    <a:pt x="279" y="2"/>
                  </a:lnTo>
                  <a:lnTo>
                    <a:pt x="298" y="5"/>
                  </a:lnTo>
                  <a:lnTo>
                    <a:pt x="316" y="9"/>
                  </a:lnTo>
                  <a:lnTo>
                    <a:pt x="334" y="14"/>
                  </a:lnTo>
                  <a:lnTo>
                    <a:pt x="352" y="20"/>
                  </a:lnTo>
                  <a:lnTo>
                    <a:pt x="368" y="27"/>
                  </a:lnTo>
                  <a:lnTo>
                    <a:pt x="385" y="35"/>
                  </a:lnTo>
                  <a:lnTo>
                    <a:pt x="401" y="44"/>
                  </a:lnTo>
                  <a:lnTo>
                    <a:pt x="416" y="54"/>
                  </a:lnTo>
                  <a:lnTo>
                    <a:pt x="430" y="65"/>
                  </a:lnTo>
                  <a:lnTo>
                    <a:pt x="445" y="76"/>
                  </a:lnTo>
                  <a:lnTo>
                    <a:pt x="457" y="88"/>
                  </a:lnTo>
                  <a:lnTo>
                    <a:pt x="469" y="102"/>
                  </a:lnTo>
                  <a:lnTo>
                    <a:pt x="480" y="115"/>
                  </a:lnTo>
                  <a:lnTo>
                    <a:pt x="490" y="130"/>
                  </a:lnTo>
                  <a:lnTo>
                    <a:pt x="490" y="130"/>
                  </a:lnTo>
                  <a:lnTo>
                    <a:pt x="492" y="135"/>
                  </a:lnTo>
                  <a:lnTo>
                    <a:pt x="492" y="139"/>
                  </a:lnTo>
                  <a:lnTo>
                    <a:pt x="492" y="143"/>
                  </a:lnTo>
                  <a:lnTo>
                    <a:pt x="491" y="146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3" y="153"/>
                  </a:lnTo>
                  <a:lnTo>
                    <a:pt x="478" y="155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69" y="155"/>
                  </a:lnTo>
                  <a:lnTo>
                    <a:pt x="465" y="154"/>
                  </a:lnTo>
                  <a:lnTo>
                    <a:pt x="462" y="151"/>
                  </a:lnTo>
                  <a:lnTo>
                    <a:pt x="458" y="147"/>
                  </a:lnTo>
                  <a:lnTo>
                    <a:pt x="458" y="147"/>
                  </a:lnTo>
                  <a:lnTo>
                    <a:pt x="450" y="135"/>
                  </a:lnTo>
                  <a:lnTo>
                    <a:pt x="439" y="123"/>
                  </a:lnTo>
                  <a:lnTo>
                    <a:pt x="429" y="112"/>
                  </a:lnTo>
                  <a:lnTo>
                    <a:pt x="419" y="102"/>
                  </a:lnTo>
                  <a:lnTo>
                    <a:pt x="407" y="94"/>
                  </a:lnTo>
                  <a:lnTo>
                    <a:pt x="395" y="85"/>
                  </a:lnTo>
                  <a:lnTo>
                    <a:pt x="383" y="77"/>
                  </a:lnTo>
                  <a:lnTo>
                    <a:pt x="369" y="71"/>
                  </a:lnTo>
                  <a:lnTo>
                    <a:pt x="356" y="65"/>
                  </a:lnTo>
                  <a:lnTo>
                    <a:pt x="342" y="59"/>
                  </a:lnTo>
                  <a:lnTo>
                    <a:pt x="316" y="50"/>
                  </a:lnTo>
                  <a:lnTo>
                    <a:pt x="289" y="42"/>
                  </a:lnTo>
                  <a:lnTo>
                    <a:pt x="263" y="36"/>
                  </a:lnTo>
                  <a:lnTo>
                    <a:pt x="263" y="36"/>
                  </a:lnTo>
                  <a:lnTo>
                    <a:pt x="247" y="34"/>
                  </a:lnTo>
                  <a:lnTo>
                    <a:pt x="232" y="33"/>
                  </a:lnTo>
                  <a:lnTo>
                    <a:pt x="232" y="33"/>
                  </a:lnTo>
                  <a:lnTo>
                    <a:pt x="219" y="34"/>
                  </a:lnTo>
                  <a:lnTo>
                    <a:pt x="207" y="35"/>
                  </a:lnTo>
                  <a:lnTo>
                    <a:pt x="195" y="37"/>
                  </a:lnTo>
                  <a:lnTo>
                    <a:pt x="182" y="40"/>
                  </a:lnTo>
                  <a:lnTo>
                    <a:pt x="169" y="44"/>
                  </a:lnTo>
                  <a:lnTo>
                    <a:pt x="156" y="48"/>
                  </a:lnTo>
                  <a:lnTo>
                    <a:pt x="144" y="53"/>
                  </a:lnTo>
                  <a:lnTo>
                    <a:pt x="133" y="59"/>
                  </a:lnTo>
                  <a:lnTo>
                    <a:pt x="120" y="66"/>
                  </a:lnTo>
                  <a:lnTo>
                    <a:pt x="109" y="74"/>
                  </a:lnTo>
                  <a:lnTo>
                    <a:pt x="99" y="82"/>
                  </a:lnTo>
                  <a:lnTo>
                    <a:pt x="89" y="90"/>
                  </a:lnTo>
                  <a:lnTo>
                    <a:pt x="80" y="100"/>
                  </a:lnTo>
                  <a:lnTo>
                    <a:pt x="72" y="110"/>
                  </a:lnTo>
                  <a:lnTo>
                    <a:pt x="66" y="121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3" y="147"/>
                  </a:lnTo>
                  <a:lnTo>
                    <a:pt x="48" y="163"/>
                  </a:lnTo>
                  <a:lnTo>
                    <a:pt x="44" y="178"/>
                  </a:lnTo>
                  <a:lnTo>
                    <a:pt x="41" y="195"/>
                  </a:lnTo>
                  <a:lnTo>
                    <a:pt x="39" y="210"/>
                  </a:lnTo>
                  <a:lnTo>
                    <a:pt x="38" y="227"/>
                  </a:lnTo>
                  <a:lnTo>
                    <a:pt x="37" y="242"/>
                  </a:lnTo>
                  <a:lnTo>
                    <a:pt x="38" y="259"/>
                  </a:lnTo>
                  <a:lnTo>
                    <a:pt x="39" y="274"/>
                  </a:lnTo>
                  <a:lnTo>
                    <a:pt x="42" y="290"/>
                  </a:lnTo>
                  <a:lnTo>
                    <a:pt x="45" y="304"/>
                  </a:lnTo>
                  <a:lnTo>
                    <a:pt x="49" y="320"/>
                  </a:lnTo>
                  <a:lnTo>
                    <a:pt x="54" y="334"/>
                  </a:lnTo>
                  <a:lnTo>
                    <a:pt x="60" y="348"/>
                  </a:lnTo>
                  <a:lnTo>
                    <a:pt x="68" y="361"/>
                  </a:lnTo>
                  <a:lnTo>
                    <a:pt x="76" y="373"/>
                  </a:lnTo>
                  <a:lnTo>
                    <a:pt x="76" y="373"/>
                  </a:lnTo>
                  <a:lnTo>
                    <a:pt x="87" y="389"/>
                  </a:lnTo>
                  <a:lnTo>
                    <a:pt x="101" y="402"/>
                  </a:lnTo>
                  <a:lnTo>
                    <a:pt x="101" y="402"/>
                  </a:lnTo>
                  <a:lnTo>
                    <a:pt x="112" y="416"/>
                  </a:lnTo>
                  <a:lnTo>
                    <a:pt x="121" y="428"/>
                  </a:lnTo>
                  <a:lnTo>
                    <a:pt x="122" y="429"/>
                  </a:lnTo>
                  <a:lnTo>
                    <a:pt x="123" y="430"/>
                  </a:lnTo>
                  <a:lnTo>
                    <a:pt x="123" y="430"/>
                  </a:lnTo>
                  <a:lnTo>
                    <a:pt x="125" y="431"/>
                  </a:lnTo>
                  <a:lnTo>
                    <a:pt x="128" y="434"/>
                  </a:lnTo>
                  <a:lnTo>
                    <a:pt x="130" y="440"/>
                  </a:lnTo>
                  <a:lnTo>
                    <a:pt x="131" y="446"/>
                  </a:lnTo>
                  <a:lnTo>
                    <a:pt x="130" y="451"/>
                  </a:lnTo>
                  <a:lnTo>
                    <a:pt x="130" y="451"/>
                  </a:lnTo>
                  <a:lnTo>
                    <a:pt x="129" y="455"/>
                  </a:lnTo>
                  <a:lnTo>
                    <a:pt x="125" y="458"/>
                  </a:lnTo>
                  <a:lnTo>
                    <a:pt x="123" y="460"/>
                  </a:lnTo>
                  <a:lnTo>
                    <a:pt x="121" y="462"/>
                  </a:lnTo>
                  <a:lnTo>
                    <a:pt x="117" y="463"/>
                  </a:lnTo>
                  <a:lnTo>
                    <a:pt x="114" y="463"/>
                  </a:lnTo>
                  <a:lnTo>
                    <a:pt x="110" y="4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605448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600" decel="493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7.40741E-7 L -0.90768 -0.00162 " pathEditMode="relative" rAng="0" ptsTypes="AA">
                                      <p:cBhvr>
                                        <p:cTn id="1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391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914400" y="3197225"/>
            <a:ext cx="103632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1676401"/>
            <a:ext cx="10363200" cy="1538286"/>
          </a:xfrm>
        </p:spPr>
        <p:txBody>
          <a:bodyPr anchor="b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214686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101600" y="6400800"/>
            <a:ext cx="42672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7112000" y="6400800"/>
            <a:ext cx="49784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5486400" y="6400800"/>
            <a:ext cx="1219200" cy="284163"/>
          </a:xfrm>
          <a:prstGeom prst="rect">
            <a:avLst/>
          </a:prstGeom>
        </p:spPr>
        <p:txBody>
          <a:bodyPr vert="horz" lIns="45720" rIns="45720" rtlCol="0" anchor="ctr"/>
          <a:lstStyle/>
          <a:p>
            <a:pPr algn="ctr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09600" y="1411288"/>
            <a:ext cx="109728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97367" y="6400800"/>
            <a:ext cx="42672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7107767" y="6400800"/>
            <a:ext cx="49784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5486400" y="6400800"/>
            <a:ext cx="1219200" cy="284163"/>
          </a:xfrm>
          <a:prstGeom prst="rect">
            <a:avLst/>
          </a:prstGeom>
        </p:spPr>
        <p:txBody>
          <a:bodyPr vert="horz" lIns="45720" rIns="45720" rtlCol="0" anchor="ctr"/>
          <a:lstStyle/>
          <a:p>
            <a:pPr algn="ctr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914400" y="3143250"/>
            <a:ext cx="103632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3143248"/>
            <a:ext cx="10363200" cy="1362075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1643061"/>
            <a:ext cx="103632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101600" y="6400800"/>
            <a:ext cx="42672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7112000" y="6400800"/>
            <a:ext cx="49784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5486400" y="6400800"/>
            <a:ext cx="1219200" cy="284163"/>
          </a:xfrm>
          <a:prstGeom prst="rect">
            <a:avLst/>
          </a:prstGeom>
        </p:spPr>
        <p:txBody>
          <a:bodyPr vert="horz" lIns="45720" rIns="45720" rtlCol="0" anchor="ctr"/>
          <a:lstStyle/>
          <a:p>
            <a:pPr algn="ctr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09600" y="1411288"/>
            <a:ext cx="109728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101600" y="6400800"/>
            <a:ext cx="42672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7112000" y="6400800"/>
            <a:ext cx="49784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5486400" y="6400800"/>
            <a:ext cx="1219200" cy="284163"/>
          </a:xfrm>
          <a:prstGeom prst="rect">
            <a:avLst/>
          </a:prstGeom>
        </p:spPr>
        <p:txBody>
          <a:bodyPr vert="horz" lIns="45720" rIns="45720" rtlCol="0" anchor="ctr"/>
          <a:lstStyle/>
          <a:p>
            <a:pPr algn="ctr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09600" y="1411288"/>
            <a:ext cx="109728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0" name="日期占位符 6"/>
          <p:cNvSpPr>
            <a:spLocks noGrp="1"/>
          </p:cNvSpPr>
          <p:nvPr>
            <p:ph type="dt" sz="half" idx="12"/>
          </p:nvPr>
        </p:nvSpPr>
        <p:spPr>
          <a:xfrm>
            <a:off x="101600" y="6400800"/>
            <a:ext cx="42672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7112000" y="6400800"/>
            <a:ext cx="49784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5486400" y="6400800"/>
            <a:ext cx="1219200" cy="284163"/>
          </a:xfrm>
          <a:prstGeom prst="rect">
            <a:avLst/>
          </a:prstGeom>
        </p:spPr>
        <p:txBody>
          <a:bodyPr vert="horz" lIns="45720" rIns="45720" rtlCol="0" anchor="ctr"/>
          <a:lstStyle/>
          <a:p>
            <a:pPr algn="ctr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09600" y="1411288"/>
            <a:ext cx="109728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101600" y="6400800"/>
            <a:ext cx="42672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7112000" y="6400800"/>
            <a:ext cx="49784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5486400" y="6400800"/>
            <a:ext cx="1219200" cy="284163"/>
          </a:xfrm>
          <a:prstGeom prst="rect">
            <a:avLst/>
          </a:prstGeom>
        </p:spPr>
        <p:txBody>
          <a:bodyPr vert="horz" lIns="45720" rIns="45720" rtlCol="0" anchor="ctr"/>
          <a:lstStyle/>
          <a:p>
            <a:pPr algn="ctr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101600" y="6400800"/>
            <a:ext cx="42672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7112000" y="6400800"/>
            <a:ext cx="49784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5486400" y="6400800"/>
            <a:ext cx="1219200" cy="284163"/>
          </a:xfrm>
          <a:prstGeom prst="rect">
            <a:avLst/>
          </a:prstGeom>
        </p:spPr>
        <p:txBody>
          <a:bodyPr vert="horz" lIns="45720" rIns="45720" rtlCol="0" anchor="ctr"/>
          <a:lstStyle/>
          <a:p>
            <a:pPr algn="ctr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3714751" y="1054100"/>
            <a:ext cx="7871884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14733" y="228600"/>
            <a:ext cx="7867669" cy="842946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714733" y="1142984"/>
            <a:ext cx="7867667" cy="51435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7" y="1142984"/>
            <a:ext cx="3009877" cy="5143536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101600" y="6400800"/>
            <a:ext cx="42672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7112000" y="6400800"/>
            <a:ext cx="49784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5486400" y="6400800"/>
            <a:ext cx="1219200" cy="284163"/>
          </a:xfrm>
          <a:prstGeom prst="rect">
            <a:avLst/>
          </a:prstGeom>
        </p:spPr>
        <p:txBody>
          <a:bodyPr vert="horz" lIns="45720" rIns="45720" rtlCol="0" anchor="ctr"/>
          <a:lstStyle/>
          <a:p>
            <a:pPr algn="ctr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11200" y="304800"/>
            <a:ext cx="8534400" cy="685800"/>
          </a:xfrm>
        </p:spPr>
        <p:txBody>
          <a:bodyPr/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935403" y="1143000"/>
            <a:ext cx="9630997" cy="3980172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149600" y="5410200"/>
            <a:ext cx="7543851" cy="804862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101600" y="6400800"/>
            <a:ext cx="42672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7112000" y="6400800"/>
            <a:ext cx="49784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5486400" y="6400800"/>
            <a:ext cx="1219200" cy="284163"/>
          </a:xfrm>
          <a:prstGeom prst="rect">
            <a:avLst/>
          </a:prstGeom>
        </p:spPr>
        <p:txBody>
          <a:bodyPr vert="horz" lIns="45720" rIns="45720" rtlCol="0" anchor="ctr"/>
          <a:lstStyle/>
          <a:p>
            <a:pPr algn="ctr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09600" y="1411288"/>
            <a:ext cx="109728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101600" y="6400800"/>
            <a:ext cx="42672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7112000" y="6400800"/>
            <a:ext cx="49784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5486400" y="6400800"/>
            <a:ext cx="1219200" cy="284163"/>
          </a:xfrm>
          <a:prstGeom prst="rect">
            <a:avLst/>
          </a:prstGeom>
        </p:spPr>
        <p:txBody>
          <a:bodyPr vert="horz" lIns="45720" rIns="45720" rtlCol="0" anchor="ctr"/>
          <a:lstStyle/>
          <a:p>
            <a:pPr algn="ctr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620275" y="274638"/>
            <a:ext cx="1962125" cy="601188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915424" cy="601188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197600" y="3938588"/>
            <a:ext cx="5384800" cy="21875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09600" y="3938588"/>
            <a:ext cx="5384800" cy="21875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7600" y="3938588"/>
            <a:ext cx="5384800" cy="21875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图片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2"/>
          <p:cNvSpPr>
            <a:spLocks noGrp="1"/>
          </p:cNvSpPr>
          <p:nvPr>
            <p:ph type="title"/>
          </p:nvPr>
        </p:nvSpPr>
        <p:spPr>
          <a:xfrm>
            <a:off x="623888" y="188913"/>
            <a:ext cx="10783887" cy="7207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888" y="1389063"/>
            <a:ext cx="10783888" cy="47196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2"/>
            <a:r>
              <a:rPr lang="zh-CN" altLang="en-US" noProof="1" smtClean="0"/>
              <a:t>第二级</a:t>
            </a:r>
          </a:p>
          <a:p>
            <a:pPr lvl="3"/>
            <a:r>
              <a:rPr lang="zh-CN" altLang="en-US" noProof="1" smtClean="0"/>
              <a:t>第三级</a:t>
            </a:r>
          </a:p>
          <a:p>
            <a:pPr lvl="4"/>
            <a:r>
              <a:rPr lang="zh-CN" altLang="en-US" noProof="1" smtClean="0"/>
              <a:t>第四级</a:t>
            </a:r>
          </a:p>
          <a:p>
            <a:pPr lvl="5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919293"/>
                </a:solidFill>
                <a:ea typeface="黑体" panose="02010609060101010101" pitchFamily="49" charset="-122"/>
              </a:defRPr>
            </a:lvl1pPr>
          </a:lstStyle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 kern="1200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幼圆" panose="02010509060101010101" pitchFamily="49" charset="-122"/>
          <a:cs typeface="宋体" panose="02010600030101010101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幼圆" panose="02010509060101010101" pitchFamily="49" charset="-122"/>
          <a:cs typeface="宋体" panose="02010600030101010101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幼圆" panose="02010509060101010101" pitchFamily="49" charset="-122"/>
          <a:cs typeface="宋体" panose="02010600030101010101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幼圆" panose="02010509060101010101" pitchFamily="49" charset="-122"/>
          <a:cs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ts val="300"/>
        </a:spcBef>
        <a:spcAft>
          <a:spcPts val="300"/>
        </a:spcAft>
        <a:buClr>
          <a:schemeClr val="accent2"/>
        </a:buClr>
        <a:buChar char="•"/>
        <a:defRPr sz="2400" kern="1200">
          <a:solidFill>
            <a:srgbClr val="3B4355"/>
          </a:solidFill>
          <a:latin typeface="Arial" panose="020B0604020202020204" pitchFamily="34" charset="0"/>
          <a:ea typeface="黑体" panose="02010609060101010101" pitchFamily="49" charset="-122"/>
          <a:cs typeface="+mn-cs"/>
        </a:defRPr>
      </a:lvl1pPr>
      <a:lvl2pPr marL="71755" indent="38608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888C8F"/>
          </a:solidFill>
          <a:latin typeface="Arial" panose="020B0604020202020204" pitchFamily="34" charset="0"/>
          <a:ea typeface="黑体" panose="02010609060101010101" pitchFamily="49" charset="-122"/>
          <a:cs typeface="+mn-cs"/>
        </a:defRPr>
      </a:lvl2pPr>
      <a:lvl3pPr marL="1143000" indent="-228600" algn="l" rtl="0" eaLnBrk="0" fontAlgn="base" hangingPunct="0">
        <a:spcBef>
          <a:spcPts val="300"/>
        </a:spcBef>
        <a:spcAft>
          <a:spcPts val="30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ts val="300"/>
        </a:spcBef>
        <a:spcAft>
          <a:spcPts val="30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ts val="300"/>
        </a:spcBef>
        <a:spcAft>
          <a:spcPts val="30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6678613"/>
            <a:ext cx="12192000" cy="17938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1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2052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6863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01600" y="6400800"/>
            <a:ext cx="4267200" cy="284163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7112000" y="6400800"/>
            <a:ext cx="4978400" cy="284163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5486400" y="6400800"/>
            <a:ext cx="1219200" cy="284163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2192000" cy="10795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.hk/imgres?imgurl=http://www.51pla.com/UploadPic/2008/04/22/2008422143350299173.jpg&amp;imgrefurl=http://www.51pla.com/html/sellinfo/165/165507.htm&amp;usg=__H9kbnSLZZj6eutjd4nYDFGi_94o=&amp;h=349&amp;w=479&amp;sz=22&amp;hl=zh-CN&amp;start=18&amp;zoom=1&amp;tbnid=St7bc_xkizPn-M:&amp;tbnh=94&amp;tbnw=129&amp;prev=/images?q=%E5%B0%BC%E9%BE%99%E6%90%AD%E6%89%A3&amp;hl=zh-CN&amp;newwindow=1&amp;safe=strict&amp;client=aff-360daohang&amp;hs=Utb&amp;affdom=360.cn&amp;sa=N&amp;tbs=isch:1&amp;itbs=1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file:///H:\&#32467;&#26500;&#19982;&#35774;&#35745;\&#26885;&#23376;&#21463;&#21147;.swf" TargetMode="Externa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hyperlink" Target="file:///K:\&#26032;&#24314;&#25991;&#20214;&#22841;\&#32467;&#26500;&#19982;&#35774;&#35745;1402\&#22771;&#24418;&#32467;&#26500;.flv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2.png"/><Relationship Id="rId4" Type="http://schemas.openxmlformats.org/officeDocument/2006/relationships/image" Target="../media/image51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5.png"/><Relationship Id="rId5" Type="http://schemas.openxmlformats.org/officeDocument/2006/relationships/image" Target="../media/image64.jpeg"/><Relationship Id="rId4" Type="http://schemas.openxmlformats.org/officeDocument/2006/relationships/image" Target="NULL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91.png"/><Relationship Id="rId4" Type="http://schemas.openxmlformats.org/officeDocument/2006/relationships/notesSlide" Target="../notesSlides/notesSlide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hyperlink" Target="https://baike.baidu.com/pic/%E5%AD%94%E6%98%8E%E9%94%81/2329629/0/a8014c086e061d9554e0b8c773f40ad163d9caaf?fr=lemma&amp;ct=single" TargetMode="Externa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tags" Target="../tags/tag16.xml"/><Relationship Id="rId18" Type="http://schemas.openxmlformats.org/officeDocument/2006/relationships/tags" Target="../tags/tag21.xml"/><Relationship Id="rId3" Type="http://schemas.openxmlformats.org/officeDocument/2006/relationships/tags" Target="../tags/tag6.xml"/><Relationship Id="rId21" Type="http://schemas.openxmlformats.org/officeDocument/2006/relationships/tags" Target="../tags/tag24.xml"/><Relationship Id="rId7" Type="http://schemas.openxmlformats.org/officeDocument/2006/relationships/tags" Target="../tags/tag10.xml"/><Relationship Id="rId12" Type="http://schemas.openxmlformats.org/officeDocument/2006/relationships/tags" Target="../tags/tag15.xml"/><Relationship Id="rId17" Type="http://schemas.openxmlformats.org/officeDocument/2006/relationships/tags" Target="../tags/tag20.xml"/><Relationship Id="rId2" Type="http://schemas.openxmlformats.org/officeDocument/2006/relationships/tags" Target="../tags/tag5.xml"/><Relationship Id="rId16" Type="http://schemas.openxmlformats.org/officeDocument/2006/relationships/tags" Target="../tags/tag19.xml"/><Relationship Id="rId20" Type="http://schemas.openxmlformats.org/officeDocument/2006/relationships/tags" Target="../tags/tag23.xml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tags" Target="../tags/tag14.xml"/><Relationship Id="rId5" Type="http://schemas.openxmlformats.org/officeDocument/2006/relationships/tags" Target="../tags/tag8.xml"/><Relationship Id="rId15" Type="http://schemas.openxmlformats.org/officeDocument/2006/relationships/tags" Target="../tags/tag18.xml"/><Relationship Id="rId23" Type="http://schemas.openxmlformats.org/officeDocument/2006/relationships/slideLayout" Target="../slideLayouts/slideLayout7.xml"/><Relationship Id="rId10" Type="http://schemas.openxmlformats.org/officeDocument/2006/relationships/tags" Target="../tags/tag13.xml"/><Relationship Id="rId19" Type="http://schemas.openxmlformats.org/officeDocument/2006/relationships/tags" Target="../tags/tag22.xml"/><Relationship Id="rId4" Type="http://schemas.openxmlformats.org/officeDocument/2006/relationships/tags" Target="../tags/tag7.xml"/><Relationship Id="rId9" Type="http://schemas.openxmlformats.org/officeDocument/2006/relationships/tags" Target="../tags/tag12.xml"/><Relationship Id="rId14" Type="http://schemas.openxmlformats.org/officeDocument/2006/relationships/tags" Target="../tags/tag17.xml"/><Relationship Id="rId22" Type="http://schemas.openxmlformats.org/officeDocument/2006/relationships/tags" Target="../tags/tag2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tags" Target="../tags/tag4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tags" Target="../tags/tag43.xml"/><Relationship Id="rId2" Type="http://schemas.openxmlformats.org/officeDocument/2006/relationships/tags" Target="../tags/tag28.xml"/><Relationship Id="rId16" Type="http://schemas.openxmlformats.org/officeDocument/2006/relationships/tags" Target="../tags/tag42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tags" Target="../tags/tag41.xml"/><Relationship Id="rId10" Type="http://schemas.openxmlformats.org/officeDocument/2006/relationships/tags" Target="../tags/tag36.xml"/><Relationship Id="rId19" Type="http://schemas.openxmlformats.org/officeDocument/2006/relationships/tags" Target="../tags/tag45.xml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标题 1"/>
          <p:cNvSpPr>
            <a:spLocks noGrp="1" noChangeArrowheads="1"/>
          </p:cNvSpPr>
          <p:nvPr>
            <p:ph type="ctrTitle"/>
          </p:nvPr>
        </p:nvSpPr>
        <p:spPr>
          <a:xfrm>
            <a:off x="3246772" y="2132013"/>
            <a:ext cx="6294438" cy="1254125"/>
          </a:xfrm>
        </p:spPr>
        <p:txBody>
          <a:bodyPr vert="horz" wrap="square" lIns="91440" tIns="45720" rIns="91440" bIns="45720" numCol="1" anchor="ctr" anchorCtr="0" compatLnSpc="1">
            <a:normAutofit fontScale="90000"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j-cs"/>
              </a:rPr>
              <a:t>结构与设计</a:t>
            </a:r>
          </a:p>
        </p:txBody>
      </p:sp>
      <p:sp>
        <p:nvSpPr>
          <p:cNvPr id="6148" name="文本框 7171"/>
          <p:cNvSpPr txBox="1"/>
          <p:nvPr/>
        </p:nvSpPr>
        <p:spPr>
          <a:xfrm>
            <a:off x="9780588" y="-26987"/>
            <a:ext cx="2414587" cy="334962"/>
          </a:xfrm>
          <a:prstGeom prst="rect">
            <a:avLst/>
          </a:prstGeom>
          <a:noFill/>
          <a:ln w="9525">
            <a:noFill/>
          </a:ln>
        </p:spPr>
        <p:txBody>
          <a:bodyPr wrap="none" lIns="90170" tIns="46990" rIns="90170" bIns="4699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u="sng" dirty="0">
                <a:solidFill>
                  <a:srgbClr val="8FB45A"/>
                </a:solidFill>
                <a:latin typeface="Arial" panose="020B0604020202020204" pitchFamily="34" charset="0"/>
                <a:ea typeface="楷体_GB2312" pitchFamily="49" charset="-122"/>
              </a:rPr>
              <a:t>动手、动脑、创新、创造</a:t>
            </a:r>
          </a:p>
        </p:txBody>
      </p:sp>
      <p:sp>
        <p:nvSpPr>
          <p:cNvPr id="6149" name="文本框 7172"/>
          <p:cNvSpPr txBox="1"/>
          <p:nvPr/>
        </p:nvSpPr>
        <p:spPr>
          <a:xfrm>
            <a:off x="5706387" y="6320328"/>
            <a:ext cx="4572085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627D39"/>
                </a:solidFill>
                <a:ea typeface="楷体_GB2312" pitchFamily="49" charset="-122"/>
              </a:rPr>
              <a:t>重庆市</a:t>
            </a:r>
            <a:r>
              <a:rPr lang="zh-CN" altLang="en-US" sz="2000" b="1" dirty="0" smtClean="0">
                <a:solidFill>
                  <a:srgbClr val="627D39"/>
                </a:solidFill>
                <a:ea typeface="楷体_GB2312" pitchFamily="49" charset="-122"/>
              </a:rPr>
              <a:t>渝</a:t>
            </a:r>
            <a:r>
              <a:rPr lang="zh-CN" altLang="en-US" sz="2000" b="1" dirty="0">
                <a:solidFill>
                  <a:srgbClr val="627D39"/>
                </a:solidFill>
                <a:ea typeface="楷体_GB2312" pitchFamily="49" charset="-122"/>
              </a:rPr>
              <a:t>中区中小学劳动技术教育</a:t>
            </a:r>
            <a:r>
              <a:rPr lang="zh-CN" altLang="en-US" sz="2000" b="1" dirty="0" smtClean="0">
                <a:solidFill>
                  <a:srgbClr val="627D39"/>
                </a:solidFill>
                <a:ea typeface="楷体_GB2312" pitchFamily="49" charset="-122"/>
              </a:rPr>
              <a:t>基地</a:t>
            </a:r>
            <a:endParaRPr lang="zh-CN" altLang="en-US" sz="2400" dirty="0"/>
          </a:p>
        </p:txBody>
      </p:sp>
      <p:sp>
        <p:nvSpPr>
          <p:cNvPr id="4" name="文本框 7171"/>
          <p:cNvSpPr txBox="1"/>
          <p:nvPr/>
        </p:nvSpPr>
        <p:spPr>
          <a:xfrm>
            <a:off x="15875" y="58420"/>
            <a:ext cx="5641975" cy="5245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lIns="90170" tIns="46990" rIns="90170" bIns="46990">
            <a:spAutoFit/>
          </a:bodyPr>
          <a:lstStyle/>
          <a:p>
            <a:pPr marR="0" defTabSz="914400" fontAlgn="auto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u="dbl" kern="1200" cap="none" spc="0" normalizeH="0" baseline="0" noProof="1">
                <a:solidFill>
                  <a:schemeClr val="accent5">
                    <a:lumMod val="60000"/>
                    <a:lumOff val="40000"/>
                  </a:schemeClr>
                </a:solidFill>
                <a:uFill>
                  <a:solidFill>
                    <a:schemeClr val="accent3">
                      <a:lumMod val="40000"/>
                      <a:lumOff val="60000"/>
                    </a:schemeClr>
                  </a:solidFill>
                </a:uFill>
                <a:latin typeface="Arial" panose="020B0604020202020204" pitchFamily="34" charset="0"/>
                <a:ea typeface="楷体_GB2312" pitchFamily="49" charset="-122"/>
                <a:cs typeface="+mn-cs"/>
              </a:rPr>
              <a:t>通用技术《技术与设计二》第一章 </a:t>
            </a:r>
            <a:endParaRPr kumimoji="0" lang="en-US" altLang="zh-CN" sz="2800" b="1" u="dbl" kern="1200" cap="none" spc="0" normalizeH="0" baseline="0" noProof="1">
              <a:solidFill>
                <a:schemeClr val="accent5">
                  <a:lumMod val="60000"/>
                  <a:lumOff val="40000"/>
                </a:schemeClr>
              </a:solidFill>
              <a:uFill>
                <a:solidFill>
                  <a:schemeClr val="accent3">
                    <a:lumMod val="40000"/>
                    <a:lumOff val="60000"/>
                  </a:schemeClr>
                </a:solidFill>
              </a:uFill>
              <a:latin typeface="Arial" panose="020B0604020202020204" pitchFamily="34" charset="0"/>
              <a:ea typeface="楷体_GB2312" pitchFamily="49" charset="-122"/>
              <a:cs typeface="+mn-cs"/>
            </a:endParaRPr>
          </a:p>
        </p:txBody>
      </p:sp>
      <p:sp>
        <p:nvSpPr>
          <p:cNvPr id="2" name="副标题 1"/>
          <p:cNvSpPr>
            <a:spLocks noGrp="1"/>
          </p:cNvSpPr>
          <p:nvPr>
            <p:ph type="subTitle" idx="1"/>
          </p:nvPr>
        </p:nvSpPr>
        <p:spPr>
          <a:xfrm>
            <a:off x="10278472" y="6281135"/>
            <a:ext cx="1109699" cy="439303"/>
          </a:xfrm>
        </p:spPr>
        <p:txBody>
          <a:bodyPr>
            <a:noAutofit/>
          </a:bodyPr>
          <a:lstStyle/>
          <a:p>
            <a:r>
              <a:rPr lang="zh-CN" altLang="en-US" sz="2000" b="1" dirty="0">
                <a:solidFill>
                  <a:srgbClr val="627D39"/>
                </a:solidFill>
                <a:ea typeface="楷体_GB2312" pitchFamily="49" charset="-122"/>
              </a:rPr>
              <a:t>陈小慧</a:t>
            </a:r>
            <a:endParaRPr lang="zh-CN" altLang="en-US" sz="2000" b="1" dirty="0">
              <a:solidFill>
                <a:srgbClr val="627D39"/>
              </a:solidFill>
              <a:ea typeface="楷体_GB2312" pitchFamily="49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/>
          <p:cNvSpPr txBox="1"/>
          <p:nvPr/>
        </p:nvSpPr>
        <p:spPr>
          <a:xfrm>
            <a:off x="3287713" y="2492375"/>
            <a:ext cx="6911975" cy="1076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Arial" panose="020B0604020202020204" pitchFamily="34" charset="0"/>
              </a:rPr>
              <a:t> 结构普遍存在于自然界的物体中，</a:t>
            </a:r>
          </a:p>
          <a:p>
            <a:r>
              <a:rPr lang="zh-CN" altLang="en-US" sz="3200" b="1" dirty="0">
                <a:latin typeface="Arial" panose="020B0604020202020204" pitchFamily="34" charset="0"/>
              </a:rPr>
              <a:t> 也存在于人类创造的各类物品中。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图片 7" descr="图片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775" y="839788"/>
            <a:ext cx="4032250" cy="41036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1619" name="弦形 54"/>
          <p:cNvSpPr/>
          <p:nvPr/>
        </p:nvSpPr>
        <p:spPr>
          <a:xfrm rot="5400000">
            <a:off x="5176838" y="674688"/>
            <a:ext cx="1836737" cy="3671887"/>
          </a:xfrm>
          <a:custGeom>
            <a:avLst/>
            <a:gdLst>
              <a:gd name="txL" fmla="*/ 0 w 1836204"/>
              <a:gd name="txT" fmla="*/ 0 h 3672399"/>
              <a:gd name="txR" fmla="*/ 1836204 w 1836204"/>
              <a:gd name="txB" fmla="*/ 3672399 h 3672399"/>
            </a:gdLst>
            <a:ahLst/>
            <a:cxnLst>
              <a:cxn ang="0">
                <a:pos x="1834571" y="3668303"/>
              </a:cxn>
              <a:cxn ang="0">
                <a:pos x="2" y="1831221"/>
              </a:cxn>
              <a:cxn ang="0">
                <a:pos x="1840472" y="1"/>
              </a:cxn>
            </a:cxnLst>
            <a:rect l="txL" t="txT" r="txR" b="txB"/>
            <a:pathLst>
              <a:path w="1836204" h="3672399">
                <a:moveTo>
                  <a:pt x="1830317" y="3672399"/>
                </a:moveTo>
                <a:cubicBezTo>
                  <a:pt x="817364" y="3669152"/>
                  <a:pt x="-1622" y="2846218"/>
                  <a:pt x="2" y="1833261"/>
                </a:cubicBezTo>
                <a:cubicBezTo>
                  <a:pt x="1626" y="820304"/>
                  <a:pt x="823246" y="0"/>
                  <a:pt x="1836204" y="1"/>
                </a:cubicBezTo>
              </a:path>
            </a:pathLst>
          </a:custGeom>
          <a:noFill/>
          <a:ln w="19050" cap="flat" cmpd="sng">
            <a:solidFill>
              <a:schemeClr val="bg1"/>
            </a:solidFill>
            <a:prstDash val="sysDot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11620" name="任意多边形 56"/>
          <p:cNvSpPr/>
          <p:nvPr/>
        </p:nvSpPr>
        <p:spPr>
          <a:xfrm>
            <a:off x="2654300" y="1954213"/>
            <a:ext cx="1785938" cy="336550"/>
          </a:xfrm>
          <a:custGeom>
            <a:avLst/>
            <a:gdLst>
              <a:gd name="txL" fmla="*/ 0 w 4872942"/>
              <a:gd name="txT" fmla="*/ 0 h 740780"/>
              <a:gd name="txR" fmla="*/ 4872942 w 4872942"/>
              <a:gd name="txB" fmla="*/ 740780 h 740780"/>
            </a:gdLst>
            <a:ahLst/>
            <a:cxnLst>
              <a:cxn ang="0">
                <a:pos x="0" y="0"/>
              </a:cxn>
              <a:cxn ang="0">
                <a:pos x="1345" y="0"/>
              </a:cxn>
              <a:cxn ang="0">
                <a:pos x="1586" y="1344"/>
              </a:cxn>
            </a:cxnLst>
            <a:rect l="txL" t="txT" r="txR" b="txB"/>
            <a:pathLst>
              <a:path w="4872942" h="740780">
                <a:moveTo>
                  <a:pt x="0" y="0"/>
                </a:moveTo>
                <a:lnTo>
                  <a:pt x="4132162" y="0"/>
                </a:lnTo>
                <a:lnTo>
                  <a:pt x="4872942" y="740780"/>
                </a:lnTo>
              </a:path>
            </a:pathLst>
          </a:custGeom>
          <a:noFill/>
          <a:ln w="19050" cap="flat" cmpd="sng">
            <a:solidFill>
              <a:srgbClr val="FFFFFF">
                <a:alpha val="25098"/>
              </a:srgbClr>
            </a:solidFill>
            <a:prstDash val="solid"/>
            <a:miter/>
            <a:headEnd type="oval" w="med" len="med"/>
            <a:tailEnd type="oval" w="med" len="med"/>
          </a:ln>
        </p:spPr>
        <p:txBody>
          <a:bodyPr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11621" name="标题 1"/>
          <p:cNvSpPr/>
          <p:nvPr/>
        </p:nvSpPr>
        <p:spPr>
          <a:xfrm>
            <a:off x="3432175" y="5373688"/>
            <a:ext cx="1320800" cy="4826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6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蜘蛛网</a:t>
            </a:r>
          </a:p>
        </p:txBody>
      </p:sp>
      <p:sp>
        <p:nvSpPr>
          <p:cNvPr id="111622" name="任意多边形 45"/>
          <p:cNvSpPr/>
          <p:nvPr/>
        </p:nvSpPr>
        <p:spPr>
          <a:xfrm rot="10800000">
            <a:off x="7942263" y="4084638"/>
            <a:ext cx="1785937" cy="336550"/>
          </a:xfrm>
          <a:custGeom>
            <a:avLst/>
            <a:gdLst>
              <a:gd name="txL" fmla="*/ 0 w 4872942"/>
              <a:gd name="txT" fmla="*/ 0 h 740780"/>
              <a:gd name="txR" fmla="*/ 4872942 w 4872942"/>
              <a:gd name="txB" fmla="*/ 740780 h 740780"/>
            </a:gdLst>
            <a:ahLst/>
            <a:cxnLst>
              <a:cxn ang="0">
                <a:pos x="0" y="0"/>
              </a:cxn>
              <a:cxn ang="0">
                <a:pos x="1345" y="0"/>
              </a:cxn>
              <a:cxn ang="0">
                <a:pos x="1586" y="1344"/>
              </a:cxn>
            </a:cxnLst>
            <a:rect l="txL" t="txT" r="txR" b="txB"/>
            <a:pathLst>
              <a:path w="4872942" h="740780">
                <a:moveTo>
                  <a:pt x="0" y="0"/>
                </a:moveTo>
                <a:lnTo>
                  <a:pt x="4132162" y="0"/>
                </a:lnTo>
                <a:lnTo>
                  <a:pt x="4872942" y="740780"/>
                </a:lnTo>
              </a:path>
            </a:pathLst>
          </a:custGeom>
          <a:noFill/>
          <a:ln w="19050" cap="flat" cmpd="sng">
            <a:solidFill>
              <a:srgbClr val="FFFFFF">
                <a:alpha val="25098"/>
              </a:srgbClr>
            </a:solidFill>
            <a:prstDash val="solid"/>
            <a:miter/>
            <a:headEnd type="oval" w="med" len="med"/>
            <a:tailEnd type="oval" w="med" len="med"/>
          </a:ln>
        </p:spPr>
        <p:txBody>
          <a:bodyPr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11623" name="标题 1"/>
          <p:cNvSpPr/>
          <p:nvPr/>
        </p:nvSpPr>
        <p:spPr>
          <a:xfrm>
            <a:off x="8185150" y="5229225"/>
            <a:ext cx="1319213" cy="4826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6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蜂巢</a:t>
            </a:r>
          </a:p>
        </p:txBody>
      </p:sp>
      <p:pic>
        <p:nvPicPr>
          <p:cNvPr id="111624" name="图片 51" descr="0"/>
          <p:cNvPicPr/>
          <p:nvPr/>
        </p:nvPicPr>
        <p:blipFill>
          <a:blip r:embed="rId4"/>
          <a:stretch>
            <a:fillRect/>
          </a:stretch>
        </p:blipFill>
        <p:spPr>
          <a:xfrm>
            <a:off x="6384925" y="838200"/>
            <a:ext cx="3959225" cy="4175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1625" name="标题 1"/>
          <p:cNvSpPr/>
          <p:nvPr/>
        </p:nvSpPr>
        <p:spPr>
          <a:xfrm>
            <a:off x="1847850" y="260350"/>
            <a:ext cx="2232025" cy="4826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32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自 然 领域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7" dur="500"/>
                                        <p:tgtEl>
                                          <p:spTgt spid="111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1" dur="500"/>
                                        <p:tgtEl>
                                          <p:spTgt spid="11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>
                                      <p:cBhvr>
                                        <p:cTn id="15" dur="500"/>
                                        <p:tgtEl>
                                          <p:spTgt spid="11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9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3" dur="20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27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1" dur="500"/>
                                        <p:tgtEl>
                                          <p:spTgt spid="111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5" dur="500"/>
                                        <p:tgtEl>
                                          <p:spTgt spid="111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9" grpId="0" bldLvl="0" animBg="1"/>
      <p:bldP spid="111620" grpId="0" bldLvl="0" animBg="1"/>
      <p:bldP spid="111621" grpId="0" bldLvl="0"/>
      <p:bldP spid="111622" grpId="0" bldLvl="0" animBg="1"/>
      <p:bldP spid="111623" grpId="0" bldLvl="0"/>
      <p:bldP spid="111625" grpId="0" bldLvl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灯片编号占位符 5"/>
          <p:cNvSpPr txBox="1">
            <a:spLocks noGrp="1"/>
          </p:cNvSpPr>
          <p:nvPr>
            <p:ph type="sldNum" sz="quarter" idx="4"/>
          </p:nvPr>
        </p:nvSpPr>
        <p:spPr/>
        <p:txBody>
          <a:bodyPr lIns="45720" r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ctr" eaLnBrk="1" hangingPunct="1"/>
            <a:fld id="{9A0DB2DC-4C9A-4742-B13C-FB6460FD3503}" type="slidenum">
              <a:rPr lang="zh-CN" altLang="en-US" sz="1100" dirty="0">
                <a:solidFill>
                  <a:srgbClr val="636363"/>
                </a:solidFill>
              </a:rPr>
              <a:t>4</a:t>
            </a:fld>
            <a:endParaRPr lang="zh-CN" altLang="en-US" sz="1100" dirty="0">
              <a:solidFill>
                <a:srgbClr val="636363"/>
              </a:solidFill>
            </a:endParaRPr>
          </a:p>
        </p:txBody>
      </p:sp>
      <p:sp>
        <p:nvSpPr>
          <p:cNvPr id="16387" name="直接连接符 14"/>
          <p:cNvSpPr/>
          <p:nvPr/>
        </p:nvSpPr>
        <p:spPr>
          <a:xfrm rot="-11728">
            <a:off x="7051675" y="4664075"/>
            <a:ext cx="1835150" cy="0"/>
          </a:xfrm>
          <a:prstGeom prst="line">
            <a:avLst/>
          </a:prstGeom>
          <a:ln w="38100" cap="flat" cmpd="sng">
            <a:solidFill>
              <a:srgbClr val="666666">
                <a:alpha val="0"/>
              </a:srgbClr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16388" name="标题 1"/>
          <p:cNvSpPr/>
          <p:nvPr/>
        </p:nvSpPr>
        <p:spPr>
          <a:xfrm>
            <a:off x="1776413" y="260350"/>
            <a:ext cx="2232025" cy="4826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32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技术领域</a:t>
            </a:r>
          </a:p>
        </p:txBody>
      </p:sp>
      <p:pic>
        <p:nvPicPr>
          <p:cNvPr id="16389" name="图片 24" descr="赵州桥"/>
          <p:cNvPicPr/>
          <p:nvPr/>
        </p:nvPicPr>
        <p:blipFill>
          <a:blip r:embed="rId2"/>
          <a:stretch>
            <a:fillRect/>
          </a:stretch>
        </p:blipFill>
        <p:spPr>
          <a:xfrm>
            <a:off x="1847850" y="1052513"/>
            <a:ext cx="4171950" cy="37449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0" name="Picture 5" descr="Img3828900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9025" y="1052513"/>
            <a:ext cx="4102100" cy="3743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91" name="Text Box 6"/>
          <p:cNvSpPr txBox="1"/>
          <p:nvPr/>
        </p:nvSpPr>
        <p:spPr>
          <a:xfrm>
            <a:off x="3071813" y="5013325"/>
            <a:ext cx="1871662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</a:rPr>
              <a:t>河北赵县赵州桥</a:t>
            </a:r>
          </a:p>
        </p:txBody>
      </p:sp>
      <p:sp>
        <p:nvSpPr>
          <p:cNvPr id="16392" name="Text Box 7"/>
          <p:cNvSpPr txBox="1"/>
          <p:nvPr/>
        </p:nvSpPr>
        <p:spPr>
          <a:xfrm>
            <a:off x="7608888" y="5013325"/>
            <a:ext cx="1655762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</a:rPr>
              <a:t>山西应县木塔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" grpId="0"/>
      <p:bldP spid="1639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/>
          <p:cNvGrpSpPr/>
          <p:nvPr/>
        </p:nvGrpSpPr>
        <p:grpSpPr>
          <a:xfrm>
            <a:off x="2495550" y="4868863"/>
            <a:ext cx="1081088" cy="1079500"/>
            <a:chOff x="0" y="0"/>
            <a:chExt cx="681" cy="680"/>
          </a:xfrm>
        </p:grpSpPr>
        <p:sp>
          <p:nvSpPr>
            <p:cNvPr id="17446" name="AutoShape 3"/>
            <p:cNvSpPr/>
            <p:nvPr/>
          </p:nvSpPr>
          <p:spPr>
            <a:xfrm>
              <a:off x="0" y="0"/>
              <a:ext cx="681" cy="680"/>
            </a:xfrm>
            <a:custGeom>
              <a:avLst/>
              <a:gdLst>
                <a:gd name="txL" fmla="*/ 3172 w 21600"/>
                <a:gd name="txT" fmla="*/ 3176 h 21600"/>
                <a:gd name="txR" fmla="*/ 18428 w 21600"/>
                <a:gd name="txB" fmla="*/ 18424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rgbClr val="F9DFF6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47" name="AutoShape 4"/>
            <p:cNvSpPr/>
            <p:nvPr/>
          </p:nvSpPr>
          <p:spPr>
            <a:xfrm>
              <a:off x="90" y="91"/>
              <a:ext cx="499" cy="499"/>
            </a:xfrm>
            <a:custGeom>
              <a:avLst/>
              <a:gdLst>
                <a:gd name="txL" fmla="*/ 3160 w 21600"/>
                <a:gd name="txT" fmla="*/ 3160 h 21600"/>
                <a:gd name="txR" fmla="*/ 18440 w 21600"/>
                <a:gd name="txB" fmla="*/ 1844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rgbClr val="F1ADE9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48" name="AutoShape 5"/>
            <p:cNvSpPr/>
            <p:nvPr/>
          </p:nvSpPr>
          <p:spPr>
            <a:xfrm>
              <a:off x="181" y="181"/>
              <a:ext cx="317" cy="318"/>
            </a:xfrm>
            <a:custGeom>
              <a:avLst/>
              <a:gdLst>
                <a:gd name="txL" fmla="*/ 3134 w 21600"/>
                <a:gd name="txT" fmla="*/ 3192 h 21600"/>
                <a:gd name="txR" fmla="*/ 18466 w 21600"/>
                <a:gd name="txB" fmla="*/ 18408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rgbClr val="F9DFF6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49" name="Oval 6"/>
            <p:cNvSpPr/>
            <p:nvPr/>
          </p:nvSpPr>
          <p:spPr>
            <a:xfrm>
              <a:off x="227" y="227"/>
              <a:ext cx="227" cy="227"/>
            </a:xfrm>
            <a:prstGeom prst="ellipse">
              <a:avLst/>
            </a:prstGeom>
            <a:solidFill>
              <a:srgbClr val="FF66FF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7411" name="Group 7"/>
          <p:cNvGrpSpPr/>
          <p:nvPr/>
        </p:nvGrpSpPr>
        <p:grpSpPr>
          <a:xfrm>
            <a:off x="2495550" y="5516563"/>
            <a:ext cx="792163" cy="792162"/>
            <a:chOff x="0" y="0"/>
            <a:chExt cx="681" cy="680"/>
          </a:xfrm>
        </p:grpSpPr>
        <p:sp>
          <p:nvSpPr>
            <p:cNvPr id="17442" name="AutoShape 8"/>
            <p:cNvSpPr/>
            <p:nvPr/>
          </p:nvSpPr>
          <p:spPr>
            <a:xfrm>
              <a:off x="0" y="0"/>
              <a:ext cx="681" cy="680"/>
            </a:xfrm>
            <a:custGeom>
              <a:avLst/>
              <a:gdLst>
                <a:gd name="txL" fmla="*/ 3172 w 21600"/>
                <a:gd name="txT" fmla="*/ 3176 h 21600"/>
                <a:gd name="txR" fmla="*/ 18428 w 21600"/>
                <a:gd name="txB" fmla="*/ 18424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43" name="AutoShape 9"/>
            <p:cNvSpPr/>
            <p:nvPr/>
          </p:nvSpPr>
          <p:spPr>
            <a:xfrm>
              <a:off x="90" y="91"/>
              <a:ext cx="499" cy="499"/>
            </a:xfrm>
            <a:custGeom>
              <a:avLst/>
              <a:gdLst>
                <a:gd name="txL" fmla="*/ 3160 w 21600"/>
                <a:gd name="txT" fmla="*/ 3160 h 21600"/>
                <a:gd name="txR" fmla="*/ 18440 w 21600"/>
                <a:gd name="txB" fmla="*/ 1844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44" name="AutoShape 10"/>
            <p:cNvSpPr/>
            <p:nvPr/>
          </p:nvSpPr>
          <p:spPr>
            <a:xfrm>
              <a:off x="181" y="181"/>
              <a:ext cx="317" cy="318"/>
            </a:xfrm>
            <a:custGeom>
              <a:avLst/>
              <a:gdLst>
                <a:gd name="txL" fmla="*/ 3134 w 21600"/>
                <a:gd name="txT" fmla="*/ 3192 h 21600"/>
                <a:gd name="txR" fmla="*/ 18466 w 21600"/>
                <a:gd name="txB" fmla="*/ 18408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45" name="Oval 11"/>
            <p:cNvSpPr/>
            <p:nvPr/>
          </p:nvSpPr>
          <p:spPr>
            <a:xfrm>
              <a:off x="227" y="227"/>
              <a:ext cx="227" cy="227"/>
            </a:xfrm>
            <a:prstGeom prst="ellipse">
              <a:avLst/>
            </a:prstGeom>
            <a:solidFill>
              <a:schemeClr val="hlink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7412" name="Group 12"/>
          <p:cNvGrpSpPr/>
          <p:nvPr/>
        </p:nvGrpSpPr>
        <p:grpSpPr>
          <a:xfrm>
            <a:off x="1774825" y="4941888"/>
            <a:ext cx="1081088" cy="1079500"/>
            <a:chOff x="0" y="0"/>
            <a:chExt cx="681" cy="680"/>
          </a:xfrm>
        </p:grpSpPr>
        <p:sp>
          <p:nvSpPr>
            <p:cNvPr id="17438" name="AutoShape 13"/>
            <p:cNvSpPr/>
            <p:nvPr/>
          </p:nvSpPr>
          <p:spPr>
            <a:xfrm>
              <a:off x="0" y="0"/>
              <a:ext cx="681" cy="680"/>
            </a:xfrm>
            <a:custGeom>
              <a:avLst/>
              <a:gdLst>
                <a:gd name="txL" fmla="*/ 3172 w 21600"/>
                <a:gd name="txT" fmla="*/ 3176 h 21600"/>
                <a:gd name="txR" fmla="*/ 18428 w 21600"/>
                <a:gd name="txB" fmla="*/ 18424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EAEAEA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39" name="AutoShape 14"/>
            <p:cNvSpPr/>
            <p:nvPr/>
          </p:nvSpPr>
          <p:spPr>
            <a:xfrm>
              <a:off x="90" y="91"/>
              <a:ext cx="499" cy="499"/>
            </a:xfrm>
            <a:custGeom>
              <a:avLst/>
              <a:gdLst>
                <a:gd name="txL" fmla="*/ 3160 w 21600"/>
                <a:gd name="txT" fmla="*/ 3160 h 21600"/>
                <a:gd name="txR" fmla="*/ 18440 w 21600"/>
                <a:gd name="txB" fmla="*/ 1844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chemeClr val="hlink"/>
            </a:solidFill>
            <a:ln w="9525" cap="flat" cmpd="sng">
              <a:solidFill>
                <a:srgbClr val="EAEAEA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40" name="AutoShape 15"/>
            <p:cNvSpPr/>
            <p:nvPr/>
          </p:nvSpPr>
          <p:spPr>
            <a:xfrm>
              <a:off x="181" y="181"/>
              <a:ext cx="317" cy="318"/>
            </a:xfrm>
            <a:custGeom>
              <a:avLst/>
              <a:gdLst>
                <a:gd name="txL" fmla="*/ 3134 w 21600"/>
                <a:gd name="txT" fmla="*/ 3192 h 21600"/>
                <a:gd name="txR" fmla="*/ 18466 w 21600"/>
                <a:gd name="txB" fmla="*/ 18408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EAEAEA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41" name="Oval 16"/>
            <p:cNvSpPr/>
            <p:nvPr/>
          </p:nvSpPr>
          <p:spPr>
            <a:xfrm>
              <a:off x="227" y="227"/>
              <a:ext cx="227" cy="227"/>
            </a:xfrm>
            <a:prstGeom prst="ellipse">
              <a:avLst/>
            </a:prstGeom>
            <a:solidFill>
              <a:schemeClr val="hlink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7413" name="Group 17"/>
          <p:cNvGrpSpPr/>
          <p:nvPr/>
        </p:nvGrpSpPr>
        <p:grpSpPr>
          <a:xfrm>
            <a:off x="1524000" y="5445125"/>
            <a:ext cx="576263" cy="647700"/>
            <a:chOff x="0" y="0"/>
            <a:chExt cx="681" cy="680"/>
          </a:xfrm>
        </p:grpSpPr>
        <p:sp>
          <p:nvSpPr>
            <p:cNvPr id="17434" name="AutoShape 18"/>
            <p:cNvSpPr/>
            <p:nvPr/>
          </p:nvSpPr>
          <p:spPr>
            <a:xfrm>
              <a:off x="0" y="0"/>
              <a:ext cx="681" cy="680"/>
            </a:xfrm>
            <a:custGeom>
              <a:avLst/>
              <a:gdLst>
                <a:gd name="txL" fmla="*/ 3172 w 21600"/>
                <a:gd name="txT" fmla="*/ 3176 h 21600"/>
                <a:gd name="txR" fmla="*/ 18428 w 21600"/>
                <a:gd name="txB" fmla="*/ 18424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EAEAEA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35" name="AutoShape 19"/>
            <p:cNvSpPr/>
            <p:nvPr/>
          </p:nvSpPr>
          <p:spPr>
            <a:xfrm>
              <a:off x="90" y="91"/>
              <a:ext cx="499" cy="499"/>
            </a:xfrm>
            <a:custGeom>
              <a:avLst/>
              <a:gdLst>
                <a:gd name="txL" fmla="*/ 3160 w 21600"/>
                <a:gd name="txT" fmla="*/ 3160 h 21600"/>
                <a:gd name="txR" fmla="*/ 18440 w 21600"/>
                <a:gd name="txB" fmla="*/ 1844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chemeClr val="hlink"/>
            </a:solidFill>
            <a:ln w="9525" cap="flat" cmpd="sng">
              <a:solidFill>
                <a:srgbClr val="EAEAEA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36" name="AutoShape 20"/>
            <p:cNvSpPr/>
            <p:nvPr/>
          </p:nvSpPr>
          <p:spPr>
            <a:xfrm>
              <a:off x="181" y="181"/>
              <a:ext cx="317" cy="318"/>
            </a:xfrm>
            <a:custGeom>
              <a:avLst/>
              <a:gdLst>
                <a:gd name="txL" fmla="*/ 3134 w 21600"/>
                <a:gd name="txT" fmla="*/ 3192 h 21600"/>
                <a:gd name="txR" fmla="*/ 18466 w 21600"/>
                <a:gd name="txB" fmla="*/ 18408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EAEAEA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37" name="Oval 21"/>
            <p:cNvSpPr/>
            <p:nvPr/>
          </p:nvSpPr>
          <p:spPr>
            <a:xfrm>
              <a:off x="227" y="227"/>
              <a:ext cx="227" cy="227"/>
            </a:xfrm>
            <a:prstGeom prst="ellipse">
              <a:avLst/>
            </a:prstGeom>
            <a:solidFill>
              <a:schemeClr val="hlink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7414" name="Group 22"/>
          <p:cNvGrpSpPr/>
          <p:nvPr/>
        </p:nvGrpSpPr>
        <p:grpSpPr>
          <a:xfrm>
            <a:off x="1524000" y="4365625"/>
            <a:ext cx="576263" cy="576263"/>
            <a:chOff x="0" y="0"/>
            <a:chExt cx="681" cy="680"/>
          </a:xfrm>
        </p:grpSpPr>
        <p:sp>
          <p:nvSpPr>
            <p:cNvPr id="17430" name="AutoShape 23"/>
            <p:cNvSpPr/>
            <p:nvPr/>
          </p:nvSpPr>
          <p:spPr>
            <a:xfrm>
              <a:off x="0" y="0"/>
              <a:ext cx="681" cy="680"/>
            </a:xfrm>
            <a:custGeom>
              <a:avLst/>
              <a:gdLst>
                <a:gd name="txL" fmla="*/ 3172 w 21600"/>
                <a:gd name="txT" fmla="*/ 3176 h 21600"/>
                <a:gd name="txR" fmla="*/ 18428 w 21600"/>
                <a:gd name="txB" fmla="*/ 18424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rgbClr val="F9DFF6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31" name="AutoShape 24"/>
            <p:cNvSpPr/>
            <p:nvPr/>
          </p:nvSpPr>
          <p:spPr>
            <a:xfrm>
              <a:off x="90" y="91"/>
              <a:ext cx="499" cy="499"/>
            </a:xfrm>
            <a:custGeom>
              <a:avLst/>
              <a:gdLst>
                <a:gd name="txL" fmla="*/ 3160 w 21600"/>
                <a:gd name="txT" fmla="*/ 3160 h 21600"/>
                <a:gd name="txR" fmla="*/ 18440 w 21600"/>
                <a:gd name="txB" fmla="*/ 1844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rgbClr val="F1ADE9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32" name="AutoShape 25"/>
            <p:cNvSpPr/>
            <p:nvPr/>
          </p:nvSpPr>
          <p:spPr>
            <a:xfrm>
              <a:off x="181" y="181"/>
              <a:ext cx="317" cy="318"/>
            </a:xfrm>
            <a:custGeom>
              <a:avLst/>
              <a:gdLst>
                <a:gd name="txL" fmla="*/ 3134 w 21600"/>
                <a:gd name="txT" fmla="*/ 3192 h 21600"/>
                <a:gd name="txR" fmla="*/ 18466 w 21600"/>
                <a:gd name="txB" fmla="*/ 18408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rgbClr val="F9DFF6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33" name="Oval 26"/>
            <p:cNvSpPr/>
            <p:nvPr/>
          </p:nvSpPr>
          <p:spPr>
            <a:xfrm>
              <a:off x="227" y="227"/>
              <a:ext cx="227" cy="227"/>
            </a:xfrm>
            <a:prstGeom prst="ellipse">
              <a:avLst/>
            </a:prstGeom>
            <a:solidFill>
              <a:srgbClr val="FF66FF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7415" name="Group 27"/>
          <p:cNvGrpSpPr/>
          <p:nvPr/>
        </p:nvGrpSpPr>
        <p:grpSpPr>
          <a:xfrm>
            <a:off x="1919288" y="5876925"/>
            <a:ext cx="287337" cy="288925"/>
            <a:chOff x="0" y="0"/>
            <a:chExt cx="681" cy="680"/>
          </a:xfrm>
        </p:grpSpPr>
        <p:sp>
          <p:nvSpPr>
            <p:cNvPr id="17426" name="AutoShape 28"/>
            <p:cNvSpPr/>
            <p:nvPr/>
          </p:nvSpPr>
          <p:spPr>
            <a:xfrm>
              <a:off x="0" y="0"/>
              <a:ext cx="681" cy="680"/>
            </a:xfrm>
            <a:custGeom>
              <a:avLst/>
              <a:gdLst>
                <a:gd name="txL" fmla="*/ 3172 w 21600"/>
                <a:gd name="txT" fmla="*/ 3176 h 21600"/>
                <a:gd name="txR" fmla="*/ 18428 w 21600"/>
                <a:gd name="txB" fmla="*/ 18424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rgbClr val="F9DFF6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27" name="AutoShape 29"/>
            <p:cNvSpPr/>
            <p:nvPr/>
          </p:nvSpPr>
          <p:spPr>
            <a:xfrm>
              <a:off x="90" y="91"/>
              <a:ext cx="499" cy="499"/>
            </a:xfrm>
            <a:custGeom>
              <a:avLst/>
              <a:gdLst>
                <a:gd name="txL" fmla="*/ 3160 w 21600"/>
                <a:gd name="txT" fmla="*/ 3160 h 21600"/>
                <a:gd name="txR" fmla="*/ 18440 w 21600"/>
                <a:gd name="txB" fmla="*/ 1844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rgbClr val="F1ADE9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28" name="AutoShape 30"/>
            <p:cNvSpPr/>
            <p:nvPr/>
          </p:nvSpPr>
          <p:spPr>
            <a:xfrm>
              <a:off x="181" y="181"/>
              <a:ext cx="317" cy="318"/>
            </a:xfrm>
            <a:custGeom>
              <a:avLst/>
              <a:gdLst>
                <a:gd name="txL" fmla="*/ 3134 w 21600"/>
                <a:gd name="txT" fmla="*/ 3192 h 21600"/>
                <a:gd name="txR" fmla="*/ 18466 w 21600"/>
                <a:gd name="txB" fmla="*/ 18408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rgbClr val="F9DFF6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29" name="Oval 31"/>
            <p:cNvSpPr/>
            <p:nvPr/>
          </p:nvSpPr>
          <p:spPr>
            <a:xfrm>
              <a:off x="227" y="227"/>
              <a:ext cx="227" cy="227"/>
            </a:xfrm>
            <a:prstGeom prst="ellipse">
              <a:avLst/>
            </a:prstGeom>
            <a:solidFill>
              <a:srgbClr val="FF66FF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7416" name="Group 32"/>
          <p:cNvGrpSpPr/>
          <p:nvPr/>
        </p:nvGrpSpPr>
        <p:grpSpPr>
          <a:xfrm>
            <a:off x="2566988" y="4941888"/>
            <a:ext cx="215900" cy="215900"/>
            <a:chOff x="0" y="0"/>
            <a:chExt cx="681" cy="680"/>
          </a:xfrm>
        </p:grpSpPr>
        <p:sp>
          <p:nvSpPr>
            <p:cNvPr id="17422" name="AutoShape 33"/>
            <p:cNvSpPr/>
            <p:nvPr/>
          </p:nvSpPr>
          <p:spPr>
            <a:xfrm>
              <a:off x="0" y="0"/>
              <a:ext cx="681" cy="680"/>
            </a:xfrm>
            <a:custGeom>
              <a:avLst/>
              <a:gdLst>
                <a:gd name="txL" fmla="*/ 3172 w 21600"/>
                <a:gd name="txT" fmla="*/ 3176 h 21600"/>
                <a:gd name="txR" fmla="*/ 18428 w 21600"/>
                <a:gd name="txB" fmla="*/ 18424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23" name="AutoShape 34"/>
            <p:cNvSpPr/>
            <p:nvPr/>
          </p:nvSpPr>
          <p:spPr>
            <a:xfrm>
              <a:off x="90" y="91"/>
              <a:ext cx="499" cy="499"/>
            </a:xfrm>
            <a:custGeom>
              <a:avLst/>
              <a:gdLst>
                <a:gd name="txL" fmla="*/ 3160 w 21600"/>
                <a:gd name="txT" fmla="*/ 3160 h 21600"/>
                <a:gd name="txR" fmla="*/ 18440 w 21600"/>
                <a:gd name="txB" fmla="*/ 1844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24" name="AutoShape 35"/>
            <p:cNvSpPr/>
            <p:nvPr/>
          </p:nvSpPr>
          <p:spPr>
            <a:xfrm>
              <a:off x="181" y="181"/>
              <a:ext cx="317" cy="318"/>
            </a:xfrm>
            <a:custGeom>
              <a:avLst/>
              <a:gdLst>
                <a:gd name="txL" fmla="*/ 3134 w 21600"/>
                <a:gd name="txT" fmla="*/ 3192 h 21600"/>
                <a:gd name="txR" fmla="*/ 18466 w 21600"/>
                <a:gd name="txB" fmla="*/ 18408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25" name="Oval 36"/>
            <p:cNvSpPr/>
            <p:nvPr/>
          </p:nvSpPr>
          <p:spPr>
            <a:xfrm>
              <a:off x="227" y="227"/>
              <a:ext cx="227" cy="227"/>
            </a:xfrm>
            <a:prstGeom prst="ellipse">
              <a:avLst/>
            </a:prstGeom>
            <a:solidFill>
              <a:schemeClr val="hlink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17417" name="Rectangle 37"/>
          <p:cNvSpPr/>
          <p:nvPr/>
        </p:nvSpPr>
        <p:spPr>
          <a:xfrm>
            <a:off x="1774508" y="1111568"/>
            <a:ext cx="8856662" cy="163004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r>
              <a:rPr lang="zh-CN" altLang="en-US" sz="2400" dirty="0">
                <a:solidFill>
                  <a:schemeClr val="bg2"/>
                </a:solidFill>
                <a:latin typeface="Arial" panose="020B0604020202020204" pitchFamily="34" charset="0"/>
              </a:rPr>
              <a:t>　</a:t>
            </a:r>
            <a:r>
              <a:rPr lang="zh-CN" altLang="en-US" sz="3200" dirty="0">
                <a:solidFill>
                  <a:schemeClr val="bg1"/>
                </a:solidFill>
                <a:latin typeface="全新硬笔行书简" pitchFamily="2" charset="-122"/>
                <a:ea typeface="全新硬笔行书简" pitchFamily="2" charset="-122"/>
              </a:rPr>
              <a:t>结构给人们无限的创造灵感和启示</a:t>
            </a:r>
            <a:r>
              <a:rPr lang="en-US" altLang="zh-CN" sz="3200" dirty="0">
                <a:solidFill>
                  <a:schemeClr val="bg1"/>
                </a:solidFill>
                <a:latin typeface="全新硬笔行书简" pitchFamily="2" charset="-122"/>
                <a:ea typeface="全新硬笔行书简" pitchFamily="2" charset="-122"/>
              </a:rPr>
              <a:t>,</a:t>
            </a:r>
            <a:r>
              <a:rPr lang="zh-CN" altLang="en-US" sz="3200" dirty="0">
                <a:solidFill>
                  <a:schemeClr val="bg1"/>
                </a:solidFill>
                <a:latin typeface="全新硬笔行书简" pitchFamily="2" charset="-122"/>
                <a:ea typeface="全新硬笔行书简" pitchFamily="2" charset="-122"/>
              </a:rPr>
              <a:t>通过对自然界中结构的分析和研究</a:t>
            </a:r>
            <a:r>
              <a:rPr lang="en-US" altLang="zh-CN" sz="3200" dirty="0">
                <a:solidFill>
                  <a:schemeClr val="bg1"/>
                </a:solidFill>
                <a:latin typeface="全新硬笔行书简" pitchFamily="2" charset="-122"/>
                <a:ea typeface="全新硬笔行书简" pitchFamily="2" charset="-122"/>
              </a:rPr>
              <a:t>, </a:t>
            </a:r>
            <a:r>
              <a:rPr lang="zh-CN" altLang="en-US" sz="3200" dirty="0">
                <a:solidFill>
                  <a:schemeClr val="bg1"/>
                </a:solidFill>
                <a:latin typeface="全新硬笔行书简" pitchFamily="2" charset="-122"/>
                <a:ea typeface="全新硬笔行书简" pitchFamily="2" charset="-122"/>
              </a:rPr>
              <a:t>人们将其成果应用到技术领域</a:t>
            </a:r>
            <a:r>
              <a:rPr lang="en-US" altLang="zh-CN" sz="3200" dirty="0">
                <a:solidFill>
                  <a:schemeClr val="bg1"/>
                </a:solidFill>
                <a:latin typeface="全新硬笔行书简" pitchFamily="2" charset="-122"/>
                <a:ea typeface="全新硬笔行书简" pitchFamily="2" charset="-122"/>
              </a:rPr>
              <a:t>, </a:t>
            </a:r>
            <a:r>
              <a:rPr lang="zh-CN" altLang="en-US" sz="3200" dirty="0">
                <a:solidFill>
                  <a:schemeClr val="bg1"/>
                </a:solidFill>
                <a:latin typeface="全新硬笔行书简" pitchFamily="2" charset="-122"/>
                <a:ea typeface="全新硬笔行书简" pitchFamily="2" charset="-122"/>
              </a:rPr>
              <a:t>更好地服务于人类。</a:t>
            </a:r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7418" name="Rectangle 38"/>
          <p:cNvSpPr/>
          <p:nvPr/>
        </p:nvSpPr>
        <p:spPr>
          <a:xfrm>
            <a:off x="3074988" y="2809240"/>
            <a:ext cx="5484812" cy="64928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zh-CN" altLang="en-US" sz="3600" dirty="0">
                <a:solidFill>
                  <a:srgbClr val="FFC000"/>
                </a:solidFill>
                <a:latin typeface="Arial" panose="020B0604020202020204" pitchFamily="34" charset="0"/>
                <a:ea typeface="全新硬笔楷书简" pitchFamily="2" charset="-122"/>
              </a:rPr>
              <a:t>苍耳子与尼龙搭扣</a:t>
            </a:r>
          </a:p>
        </p:txBody>
      </p:sp>
      <p:pic>
        <p:nvPicPr>
          <p:cNvPr id="17419" name="Picture 40" descr="PICT32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910" y="3407093"/>
            <a:ext cx="3721100" cy="3284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20" name="Picture 41" descr="2008422143350299173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6363" y="3407093"/>
            <a:ext cx="3671887" cy="3284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21" name="Text Box 42"/>
          <p:cNvSpPr txBox="1"/>
          <p:nvPr/>
        </p:nvSpPr>
        <p:spPr>
          <a:xfrm>
            <a:off x="3000375" y="404813"/>
            <a:ext cx="619125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Arial" panose="020B0604020202020204" pitchFamily="34" charset="0"/>
                <a:ea typeface="全新硬笔行书简" pitchFamily="2" charset="-122"/>
              </a:rPr>
              <a:t>自然界结构给人的启示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/>
          <p:nvPr/>
        </p:nvSpPr>
        <p:spPr>
          <a:xfrm>
            <a:off x="2819400" y="5180013"/>
            <a:ext cx="6916420" cy="460375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蜘蛛网：任意两个节点都能找到一条可通过的路径</a:t>
            </a:r>
          </a:p>
        </p:txBody>
      </p:sp>
      <p:pic>
        <p:nvPicPr>
          <p:cNvPr id="19459" name="Picture 6" descr="4762719_213933051248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447800"/>
            <a:ext cx="4114800" cy="3086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0" name="Picture 7" descr="3Uqy2HA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1447800"/>
            <a:ext cx="4495800" cy="3146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060H155J-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8035" y="3968750"/>
            <a:ext cx="2057400" cy="2057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3" name="Picture 5" descr="200772017565325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835" y="3968750"/>
            <a:ext cx="2590800" cy="1943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4" name="Picture 6" descr="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635" y="3968750"/>
            <a:ext cx="2819400" cy="20018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7" name="Text Box 9"/>
          <p:cNvSpPr txBox="1"/>
          <p:nvPr/>
        </p:nvSpPr>
        <p:spPr>
          <a:xfrm>
            <a:off x="1748155" y="3027045"/>
            <a:ext cx="8867140" cy="460375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400" b="1" u="sng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水分子</a:t>
            </a:r>
            <a:r>
              <a:rPr lang="en-US" altLang="zh-CN" sz="2400" b="1" u="sng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H</a:t>
            </a:r>
            <a:r>
              <a:rPr lang="en-US" altLang="zh-CN" sz="1600" b="1" u="sng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2</a:t>
            </a:r>
            <a:r>
              <a:rPr lang="en-US" altLang="zh-CN" sz="2400" b="1" u="sng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O</a:t>
            </a:r>
            <a:r>
              <a:rPr lang="zh-CN" altLang="en-US" sz="2400" b="1" u="sng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间间隙的变化</a:t>
            </a:r>
            <a:r>
              <a:rPr lang="zh-CN" altLang="en-US" sz="2400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形成水的三态：液态、气态、固态</a:t>
            </a:r>
          </a:p>
        </p:txBody>
      </p:sp>
      <p:sp>
        <p:nvSpPr>
          <p:cNvPr id="20489" name="Rectangle 11"/>
          <p:cNvSpPr/>
          <p:nvPr/>
        </p:nvSpPr>
        <p:spPr>
          <a:xfrm>
            <a:off x="1748155" y="1437323"/>
            <a:ext cx="8404860" cy="1198880"/>
          </a:xfrm>
          <a:prstGeom prst="rect">
            <a:avLst/>
          </a:prstGeom>
          <a:noFill/>
          <a:ln w="12700">
            <a:noFill/>
          </a:ln>
        </p:spPr>
        <p:txBody>
          <a:bodyPr wrap="square" anchor="ctr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  </a:t>
            </a:r>
            <a:r>
              <a:rPr lang="zh-CN" altLang="en-US" sz="2400" b="1" dirty="0">
                <a:solidFill>
                  <a:schemeClr val="bg2">
                    <a:lumMod val="10000"/>
                  </a:schemeClr>
                </a:solidFill>
                <a:ea typeface="黑体" panose="02010609060101010101" pitchFamily="49" charset="-122"/>
                <a:sym typeface="+mn-ea"/>
              </a:rPr>
              <a:t>物体的结构与他所呈现出来的特性有</a:t>
            </a:r>
            <a:r>
              <a:rPr lang="zh-CN" alt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很大的关系</a:t>
            </a:r>
          </a:p>
          <a:p>
            <a:r>
              <a:rPr lang="zh-CN" alt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  </a:t>
            </a:r>
          </a:p>
          <a:p>
            <a:r>
              <a:rPr lang="zh-CN" alt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相同的物质，结构不同，往往表现出不同的特性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7" grpId="0"/>
      <p:bldP spid="2048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WordArt 2054"/>
          <p:cNvSpPr>
            <a:spLocks noTextEdit="1"/>
          </p:cNvSpPr>
          <p:nvPr/>
        </p:nvSpPr>
        <p:spPr>
          <a:xfrm>
            <a:off x="1061720" y="1184275"/>
            <a:ext cx="10494010" cy="796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3600">
                <a:ln w="9525" cap="flat" cmpd="sng">
                  <a:solidFill>
                    <a:srgbClr val="FF3399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339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金刚石和石墨的物理性质为什么差别</a:t>
            </a:r>
            <a:r>
              <a:rPr lang="zh-CN" altLang="en-US" sz="3600">
                <a:ln w="9525" cap="flat" cmpd="sng">
                  <a:solidFill>
                    <a:srgbClr val="FF3399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3399"/>
                </a:solidFill>
                <a:latin typeface="宋体" panose="02010600030101010101" pitchFamily="2" charset="-122"/>
                <a:sym typeface="+mn-ea"/>
              </a:rPr>
              <a:t>很大</a:t>
            </a:r>
            <a:r>
              <a:rPr lang="zh-CN" altLang="en-US" sz="3600">
                <a:ln w="9525" cap="flat" cmpd="sng">
                  <a:solidFill>
                    <a:srgbClr val="FF3399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339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  <p:sp>
        <p:nvSpPr>
          <p:cNvPr id="103436" name="Text Box 2060"/>
          <p:cNvSpPr txBox="1"/>
          <p:nvPr/>
        </p:nvSpPr>
        <p:spPr>
          <a:xfrm>
            <a:off x="2553335" y="5290185"/>
            <a:ext cx="7510780" cy="706755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FF6600"/>
                </a:solidFill>
                <a:latin typeface="Arial" panose="020B0604020202020204" pitchFamily="34" charset="0"/>
              </a:rPr>
              <a:t>由于碳原子的排列结构不同</a:t>
            </a:r>
          </a:p>
        </p:txBody>
      </p:sp>
      <p:pic>
        <p:nvPicPr>
          <p:cNvPr id="20485" name="Picture 7" descr="prox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9005" y="3260725"/>
            <a:ext cx="1368425" cy="15189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6" name="Picture 8" descr="2007103002240686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85405" y="3164840"/>
            <a:ext cx="1261745" cy="1339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3048000" y="4660900"/>
            <a:ext cx="1651635" cy="36830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四面体结构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490460" y="4625975"/>
            <a:ext cx="1651635" cy="36830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层状结构</a:t>
            </a:r>
          </a:p>
        </p:txBody>
      </p:sp>
      <p:grpSp>
        <p:nvGrpSpPr>
          <p:cNvPr id="2" name="Group 2055"/>
          <p:cNvGrpSpPr/>
          <p:nvPr/>
        </p:nvGrpSpPr>
        <p:grpSpPr>
          <a:xfrm>
            <a:off x="2438400" y="1981200"/>
            <a:ext cx="7315200" cy="3048000"/>
            <a:chOff x="576" y="1488"/>
            <a:chExt cx="4608" cy="1408"/>
          </a:xfrm>
        </p:grpSpPr>
        <p:pic>
          <p:nvPicPr>
            <p:cNvPr id="21509" name="Picture 2056" descr="石墨结构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24" y="1488"/>
              <a:ext cx="2160" cy="1392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21510" name="Group 2057"/>
            <p:cNvGrpSpPr/>
            <p:nvPr/>
          </p:nvGrpSpPr>
          <p:grpSpPr>
            <a:xfrm>
              <a:off x="576" y="1488"/>
              <a:ext cx="2160" cy="1408"/>
              <a:chOff x="576" y="1488"/>
              <a:chExt cx="2160" cy="1408"/>
            </a:xfrm>
          </p:grpSpPr>
          <p:pic>
            <p:nvPicPr>
              <p:cNvPr id="21511" name="Picture 2058" descr="金刚石结构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6" y="1488"/>
                <a:ext cx="2160" cy="140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21512" name="WordArt 2059"/>
              <p:cNvSpPr>
                <a:spLocks noTextEdit="1"/>
              </p:cNvSpPr>
              <p:nvPr/>
            </p:nvSpPr>
            <p:spPr>
              <a:xfrm rot="5400000">
                <a:off x="552" y="1848"/>
                <a:ext cx="624" cy="192"/>
              </a:xfrm>
              <a:prstGeom prst="rect">
                <a:avLst/>
              </a:prstGeom>
            </p:spPr>
            <p:txBody>
              <a:bodyPr vert="eaVert" wrap="none" fromWordArt="1">
                <a:prstTxWarp prst="textPlain">
                  <a:avLst>
                    <a:gd name="adj" fmla="val 50000"/>
                  </a:avLst>
                </a:prstTxWarp>
                <a:normAutofit/>
              </a:bodyPr>
              <a:lstStyle/>
              <a:p>
                <a:pPr algn="ctr"/>
                <a:r>
                  <a:rPr lang="zh-CN" altLang="en-US" sz="3600" i="1">
                    <a:ln w="9525" cap="flat" cmpd="sng">
                      <a:solidFill>
                        <a:srgbClr val="00FF00"/>
                      </a:solidFill>
                      <a:prstDash val="solid"/>
                      <a:headEnd type="none" w="med" len="med"/>
                      <a:tailEnd type="none" w="med" len="med"/>
                    </a:ln>
                    <a:solidFill>
                      <a:srgbClr val="00FF00"/>
                    </a:solidFill>
                    <a:effectLst>
                      <a:outerShdw dist="35921" dir="2699999" algn="ctr" rotWithShape="0">
                        <a:srgbClr val="C0C0C0"/>
                      </a:outerShdw>
                    </a:effectLst>
                    <a:latin typeface="宋体" panose="02010600030101010101" pitchFamily="2" charset="-122"/>
                    <a:ea typeface="宋体" panose="02010600030101010101" pitchFamily="2" charset="-122"/>
                  </a:rPr>
                  <a:t>金刚石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3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36" grpId="0" bldLvl="0" animBg="1"/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20"/>
          <p:cNvSpPr/>
          <p:nvPr/>
        </p:nvSpPr>
        <p:spPr>
          <a:xfrm>
            <a:off x="2855913" y="2349500"/>
            <a:ext cx="3779837" cy="460375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dirty="0">
                <a:solidFill>
                  <a:srgbClr val="005BD3"/>
                </a:solidFill>
                <a:latin typeface="Franklin Gothic Medium" panose="020B0603020102020204" pitchFamily="34" charset="0"/>
                <a:sym typeface="Franklin Gothic Medium" panose="020B0603020102020204" pitchFamily="34" charset="0"/>
              </a:rPr>
              <a:t>       结构的概念（广义）</a:t>
            </a:r>
          </a:p>
        </p:txBody>
      </p:sp>
      <p:sp>
        <p:nvSpPr>
          <p:cNvPr id="11267" name="TextBox 15"/>
          <p:cNvSpPr/>
          <p:nvPr/>
        </p:nvSpPr>
        <p:spPr>
          <a:xfrm>
            <a:off x="2856230" y="3951605"/>
            <a:ext cx="7272338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dirty="0">
                <a:solidFill>
                  <a:srgbClr val="0000FF"/>
                </a:solidFill>
                <a:latin typeface="Franklin Gothic Medium" panose="020B0603020102020204" pitchFamily="34" charset="0"/>
              </a:rPr>
              <a:t>结构是指事物的各个组成部分之间有序的搭配和排列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1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bldLvl="0" animBg="1"/>
      <p:bldP spid="11267" grpId="0" bldLvl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灯片编号占位符 5"/>
          <p:cNvSpPr txBox="1">
            <a:spLocks noGrp="1"/>
          </p:cNvSpPr>
          <p:nvPr>
            <p:ph type="sldNum" sz="quarter" idx="4"/>
          </p:nvPr>
        </p:nvSpPr>
        <p:spPr/>
        <p:txBody>
          <a:bodyPr lIns="45720" r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ctr" eaLnBrk="1" hangingPunct="1"/>
            <a:fld id="{9A0DB2DC-4C9A-4742-B13C-FB6460FD3503}" type="slidenum">
              <a:rPr lang="zh-CN" altLang="en-US" sz="1100" dirty="0">
                <a:solidFill>
                  <a:srgbClr val="636363"/>
                </a:solidFill>
              </a:rPr>
              <a:t>10</a:t>
            </a:fld>
            <a:endParaRPr lang="zh-CN" altLang="en-US" sz="1100" dirty="0">
              <a:solidFill>
                <a:srgbClr val="636363"/>
              </a:solidFill>
            </a:endParaRPr>
          </a:p>
        </p:txBody>
      </p:sp>
      <p:pic>
        <p:nvPicPr>
          <p:cNvPr id="14338" name="图片 2" descr="QQ图片20130326093801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193" y="2573020"/>
            <a:ext cx="2787650" cy="28717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39" name="任意多边形 14"/>
          <p:cNvSpPr/>
          <p:nvPr/>
        </p:nvSpPr>
        <p:spPr>
          <a:xfrm flipH="1">
            <a:off x="7294880" y="2141220"/>
            <a:ext cx="1787525" cy="333375"/>
          </a:xfrm>
          <a:custGeom>
            <a:avLst/>
            <a:gdLst>
              <a:gd name="txL" fmla="*/ 0 w 4872942"/>
              <a:gd name="txT" fmla="*/ 0 h 740780"/>
              <a:gd name="txR" fmla="*/ 4872942 w 4872942"/>
              <a:gd name="txB" fmla="*/ 740780 h 740780"/>
            </a:gdLst>
            <a:ahLst/>
            <a:cxnLst>
              <a:cxn ang="0">
                <a:pos x="0" y="0"/>
              </a:cxn>
              <a:cxn ang="0">
                <a:pos x="1355" y="0"/>
              </a:cxn>
              <a:cxn ang="0">
                <a:pos x="1598" y="1246"/>
              </a:cxn>
            </a:cxnLst>
            <a:rect l="txL" t="txT" r="txR" b="txB"/>
            <a:pathLst>
              <a:path w="4872942" h="740780">
                <a:moveTo>
                  <a:pt x="0" y="0"/>
                </a:moveTo>
                <a:lnTo>
                  <a:pt x="4132162" y="0"/>
                </a:lnTo>
                <a:lnTo>
                  <a:pt x="4872942" y="740780"/>
                </a:lnTo>
              </a:path>
            </a:pathLst>
          </a:custGeom>
          <a:solidFill>
            <a:schemeClr val="bg2"/>
          </a:solidFill>
          <a:ln w="19050" cap="flat" cmpd="sng">
            <a:solidFill>
              <a:srgbClr val="0000FF">
                <a:alpha val="50195"/>
              </a:srgbClr>
            </a:solidFill>
            <a:prstDash val="solid"/>
            <a:miter/>
            <a:headEnd type="oval" w="med" len="med"/>
            <a:tailEnd type="oval" w="med" len="med"/>
          </a:ln>
        </p:spPr>
        <p:txBody>
          <a:bodyPr lIns="90170" tIns="46990" rIns="90170" bIns="46990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4340" name="任意多边形 15"/>
          <p:cNvSpPr/>
          <p:nvPr/>
        </p:nvSpPr>
        <p:spPr>
          <a:xfrm flipH="1">
            <a:off x="7294880" y="3004820"/>
            <a:ext cx="1787525" cy="334963"/>
          </a:xfrm>
          <a:custGeom>
            <a:avLst/>
            <a:gdLst>
              <a:gd name="txL" fmla="*/ 0 w 4872942"/>
              <a:gd name="txT" fmla="*/ 0 h 740780"/>
              <a:gd name="txR" fmla="*/ 4872942 w 4872942"/>
              <a:gd name="txB" fmla="*/ 740780 h 740780"/>
            </a:gdLst>
            <a:ahLst/>
            <a:cxnLst>
              <a:cxn ang="0">
                <a:pos x="0" y="0"/>
              </a:cxn>
              <a:cxn ang="0">
                <a:pos x="1355" y="0"/>
              </a:cxn>
              <a:cxn ang="0">
                <a:pos x="1598" y="1295"/>
              </a:cxn>
            </a:cxnLst>
            <a:rect l="txL" t="txT" r="txR" b="txB"/>
            <a:pathLst>
              <a:path w="4872942" h="740780">
                <a:moveTo>
                  <a:pt x="0" y="0"/>
                </a:moveTo>
                <a:lnTo>
                  <a:pt x="4132162" y="0"/>
                </a:lnTo>
                <a:lnTo>
                  <a:pt x="4872942" y="740780"/>
                </a:lnTo>
              </a:path>
            </a:pathLst>
          </a:custGeom>
          <a:solidFill>
            <a:schemeClr val="bg2"/>
          </a:solidFill>
          <a:ln w="19050" cap="flat" cmpd="sng">
            <a:solidFill>
              <a:srgbClr val="0000FF">
                <a:alpha val="50195"/>
              </a:srgbClr>
            </a:solidFill>
            <a:prstDash val="solid"/>
            <a:miter/>
            <a:headEnd type="oval" w="med" len="med"/>
            <a:tailEnd type="oval" w="med" len="med"/>
          </a:ln>
        </p:spPr>
        <p:txBody>
          <a:bodyPr lIns="90170" tIns="46990" rIns="90170" bIns="46990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4341" name="TextBox 16">
            <a:hlinkClick r:id="rId4" action="ppaction://hlinksldjump"/>
          </p:cNvPr>
          <p:cNvSpPr/>
          <p:nvPr/>
        </p:nvSpPr>
        <p:spPr>
          <a:xfrm>
            <a:off x="8231505" y="1491933"/>
            <a:ext cx="9448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FFC000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构  件</a:t>
            </a:r>
          </a:p>
        </p:txBody>
      </p:sp>
      <p:sp>
        <p:nvSpPr>
          <p:cNvPr id="14342" name="TextBox 17">
            <a:hlinkClick r:id="rId4" action="ppaction://hlinksldjump"/>
          </p:cNvPr>
          <p:cNvSpPr/>
          <p:nvPr/>
        </p:nvSpPr>
        <p:spPr>
          <a:xfrm>
            <a:off x="8304530" y="2499995"/>
            <a:ext cx="9448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0000F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2400" dirty="0">
                <a:solidFill>
                  <a:srgbClr val="FFC000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变 形</a:t>
            </a:r>
          </a:p>
        </p:txBody>
      </p:sp>
      <p:sp>
        <p:nvSpPr>
          <p:cNvPr id="23560" name="Text Box 7"/>
          <p:cNvSpPr txBox="1"/>
          <p:nvPr/>
        </p:nvSpPr>
        <p:spPr>
          <a:xfrm>
            <a:off x="6500495" y="2284095"/>
            <a:ext cx="613410" cy="1924050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/>
          <a:p>
            <a:r>
              <a:rPr lang="zh-CN" altLang="en-US" sz="2800" b="1" dirty="0">
                <a:solidFill>
                  <a:srgbClr val="FFC000"/>
                </a:solidFill>
                <a:latin typeface="Arial" panose="020B0604020202020204" pitchFamily="34" charset="0"/>
              </a:rPr>
              <a:t>拓展概念</a:t>
            </a:r>
          </a:p>
        </p:txBody>
      </p:sp>
      <p:sp>
        <p:nvSpPr>
          <p:cNvPr id="23561" name="Text Box 8"/>
          <p:cNvSpPr txBox="1"/>
          <p:nvPr/>
        </p:nvSpPr>
        <p:spPr>
          <a:xfrm>
            <a:off x="2037715" y="1762125"/>
            <a:ext cx="26701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椅子受力分析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5370" name="TextBox 125">
            <a:hlinkClick r:id="rId4" action="ppaction://hlinksldjump"/>
          </p:cNvPr>
          <p:cNvSpPr/>
          <p:nvPr/>
        </p:nvSpPr>
        <p:spPr>
          <a:xfrm>
            <a:off x="7198995" y="4286885"/>
            <a:ext cx="3678238" cy="1006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外力作用时结构发生几何形</a:t>
            </a:r>
          </a:p>
          <a:p>
            <a:r>
              <a:rPr lang="zh-CN" altLang="en-US" sz="2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变，构件形状和大小也改变，</a:t>
            </a:r>
          </a:p>
          <a:p>
            <a:r>
              <a:rPr lang="zh-CN" altLang="en-US" sz="2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这些改变在工程上称为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变形</a:t>
            </a:r>
            <a:r>
              <a:rPr lang="zh-CN" altLang="en-US" sz="2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</a:p>
        </p:txBody>
      </p:sp>
      <p:sp>
        <p:nvSpPr>
          <p:cNvPr id="15362" name="TextBox 333"/>
          <p:cNvSpPr/>
          <p:nvPr/>
        </p:nvSpPr>
        <p:spPr>
          <a:xfrm>
            <a:off x="382270" y="4422775"/>
            <a:ext cx="2648585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0000F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       结构是由部件和零件组成，在工程中称这些部件和零件为</a:t>
            </a:r>
            <a:r>
              <a:rPr lang="zh-CN" altLang="en-US" dirty="0">
                <a:solidFill>
                  <a:srgbClr val="FF0000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构件</a:t>
            </a:r>
            <a:r>
              <a:rPr lang="zh-CN" altLang="en-US" dirty="0">
                <a:solidFill>
                  <a:srgbClr val="0000F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2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6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27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1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ldLvl="0" animBg="1"/>
      <p:bldP spid="14340" grpId="0" bldLvl="0" animBg="1"/>
      <p:bldP spid="14341" grpId="0" bldLvl="0"/>
      <p:bldP spid="14342" grpId="0" bldLvl="0"/>
      <p:bldP spid="15370" grpId="0" bldLvl="0"/>
      <p:bldP spid="15362" grpId="0" bldLvl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椅子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968808" y="3789998"/>
            <a:ext cx="1747837" cy="2160587"/>
          </a:xfrm>
        </p:spPr>
      </p:pic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733675" y="983615"/>
            <a:ext cx="7498080" cy="645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R="0" algn="l" defTabSz="914400" eaLnBrk="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600" noProof="0">
                <a:effectLst>
                  <a:outerShdw blurRad="38100" dist="38100" dir="2700000" algn="tl">
                    <a:srgbClr val="C0C0C0"/>
                  </a:outerShdw>
                </a:effectLst>
                <a:latin typeface="全新硬笔行书简" pitchFamily="2" charset="-122"/>
                <a:ea typeface="全新硬笔行书简" pitchFamily="2" charset="-122"/>
                <a:sym typeface="+mn-ea"/>
              </a:rPr>
              <a:t>桥</a:t>
            </a:r>
            <a:r>
              <a:rPr kumimoji="0" lang="zh-CN" altLang="en-US" sz="3600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全新硬笔行书简" pitchFamily="2" charset="-122"/>
                <a:ea typeface="全新硬笔行书简" pitchFamily="2" charset="-122"/>
                <a:cs typeface="+mn-cs"/>
              </a:rPr>
              <a:t>和</a:t>
            </a:r>
            <a:r>
              <a:rPr lang="zh-CN" altLang="en-US" sz="3600" noProof="0">
                <a:effectLst>
                  <a:outerShdw blurRad="38100" dist="38100" dir="2700000" algn="tl">
                    <a:srgbClr val="C0C0C0"/>
                  </a:outerShdw>
                </a:effectLst>
                <a:latin typeface="全新硬笔行书简" pitchFamily="2" charset="-122"/>
                <a:ea typeface="全新硬笔行书简" pitchFamily="2" charset="-122"/>
                <a:sym typeface="+mn-ea"/>
              </a:rPr>
              <a:t>椅子</a:t>
            </a:r>
            <a:r>
              <a:rPr kumimoji="0" lang="zh-CN" altLang="en-US" sz="3600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全新硬笔行书简" pitchFamily="2" charset="-122"/>
                <a:ea typeface="全新硬笔行书简" pitchFamily="2" charset="-122"/>
                <a:cs typeface="+mn-cs"/>
              </a:rPr>
              <a:t>在下列情况中的共同之处：</a:t>
            </a:r>
            <a:endParaRPr kumimoji="0" lang="zh-CN" altLang="en-US" sz="3600" kern="1200" cap="none" spc="0" normalizeH="0" baseline="0" noProof="0">
              <a:solidFill>
                <a:srgbClr val="FB1B3B"/>
              </a:solidFill>
              <a:latin typeface="全新硬笔行书简" pitchFamily="2" charset="-122"/>
              <a:ea typeface="全新硬笔行书简" pitchFamily="2" charset="-122"/>
              <a:cs typeface="+mn-cs"/>
            </a:endParaRPr>
          </a:p>
        </p:txBody>
      </p:sp>
      <p:pic>
        <p:nvPicPr>
          <p:cNvPr id="17412" name="Picture 4" descr="桥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3605" y="3755073"/>
            <a:ext cx="2232025" cy="22304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3648075" y="1628775"/>
            <a:ext cx="4754880" cy="645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R="0" defTabSz="914400" eaLnBrk="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600" kern="1200" cap="none" spc="0" normalizeH="0" baseline="0" noProof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全新硬笔行书简" pitchFamily="2" charset="-122"/>
                <a:ea typeface="全新硬笔行书简" pitchFamily="2" charset="-122"/>
                <a:cs typeface="+mn-cs"/>
              </a:rPr>
              <a:t>1.</a:t>
            </a:r>
            <a:r>
              <a:rPr kumimoji="0" lang="zh-CN" altLang="en-US" sz="3600" kern="1200" cap="none" spc="0" normalizeH="0" baseline="0" noProof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全新硬笔行书简" pitchFamily="2" charset="-122"/>
                <a:ea typeface="全新硬笔行书简" pitchFamily="2" charset="-122"/>
                <a:cs typeface="+mn-cs"/>
              </a:rPr>
              <a:t>都有一定的物体形状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3575050" y="2205038"/>
            <a:ext cx="3840480" cy="645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R="0" defTabSz="914400" eaLnBrk="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600" kern="1200" cap="none" spc="0" normalizeH="0" baseline="0" noProof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全新硬笔行书简" pitchFamily="2" charset="-122"/>
                <a:ea typeface="全新硬笔行书简" pitchFamily="2" charset="-122"/>
                <a:cs typeface="+mn-cs"/>
              </a:rPr>
              <a:t>2.</a:t>
            </a:r>
            <a:r>
              <a:rPr kumimoji="0" lang="zh-CN" altLang="en-US" sz="3600" kern="1200" cap="none" spc="0" normalizeH="0" baseline="0" noProof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全新硬笔行书简" pitchFamily="2" charset="-122"/>
                <a:ea typeface="全新硬笔行书简" pitchFamily="2" charset="-122"/>
                <a:cs typeface="+mn-cs"/>
              </a:rPr>
              <a:t>都承受外力作用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3648075" y="2781300"/>
            <a:ext cx="5669280" cy="645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R="0" defTabSz="914400" eaLnBrk="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600" kern="1200" cap="none" spc="0" normalizeH="0" baseline="0" noProof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全新硬笔行书简" pitchFamily="2" charset="-122"/>
                <a:ea typeface="全新硬笔行书简" pitchFamily="2" charset="-122"/>
                <a:cs typeface="+mn-cs"/>
              </a:rPr>
              <a:t>3.</a:t>
            </a:r>
            <a:r>
              <a:rPr kumimoji="0" lang="zh-CN" altLang="en-US" sz="3600" kern="1200" cap="none" spc="0" normalizeH="0" baseline="0" noProof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全新硬笔行书简" pitchFamily="2" charset="-122"/>
                <a:ea typeface="全新硬笔行书简" pitchFamily="2" charset="-122"/>
                <a:cs typeface="+mn-cs"/>
              </a:rPr>
              <a:t>都具有抵抗其变形的能力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ldLvl="0" animBg="1"/>
      <p:bldP spid="17413" grpId="0" bldLvl="0" animBg="1"/>
      <p:bldP spid="17414" grpId="0" bldLvl="0" animBg="1"/>
      <p:bldP spid="17415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20"/>
          <p:cNvSpPr/>
          <p:nvPr/>
        </p:nvSpPr>
        <p:spPr>
          <a:xfrm>
            <a:off x="3143250" y="2060575"/>
            <a:ext cx="39243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dirty="0">
                <a:solidFill>
                  <a:srgbClr val="FFC000"/>
                </a:solidFill>
                <a:latin typeface="Franklin Gothic Medium" panose="020B0603020102020204" pitchFamily="34" charset="0"/>
                <a:sym typeface="Franklin Gothic Medium" panose="020B0603020102020204" pitchFamily="34" charset="0"/>
              </a:rPr>
              <a:t>       结构的概念（力学）</a:t>
            </a:r>
          </a:p>
        </p:txBody>
      </p:sp>
      <p:sp>
        <p:nvSpPr>
          <p:cNvPr id="18435" name="TextBox 15"/>
          <p:cNvSpPr/>
          <p:nvPr/>
        </p:nvSpPr>
        <p:spPr>
          <a:xfrm>
            <a:off x="3456305" y="4105910"/>
            <a:ext cx="638302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0000FF"/>
                </a:solidFill>
                <a:latin typeface="Franklin Gothic Medium" panose="020B0603020102020204" pitchFamily="34" charset="0"/>
              </a:rPr>
              <a:t>        结构</a:t>
            </a:r>
            <a:r>
              <a:rPr lang="zh-CN" altLang="en-US" sz="2400" dirty="0">
                <a:solidFill>
                  <a:srgbClr val="0000FF"/>
                </a:solidFill>
                <a:latin typeface="Franklin Gothic Medium" panose="020B0603020102020204" pitchFamily="34" charset="0"/>
              </a:rPr>
              <a:t>是指</a:t>
            </a:r>
            <a:r>
              <a:rPr lang="en-US" altLang="zh-CN" sz="2400" dirty="0">
                <a:solidFill>
                  <a:srgbClr val="0000FF"/>
                </a:solidFill>
                <a:latin typeface="Franklin Gothic Medium" panose="020B0603020102020204" pitchFamily="34" charset="0"/>
              </a:rPr>
              <a:t>可承受一定应力（外力</a:t>
            </a:r>
            <a:r>
              <a:rPr lang="zh-CN" altLang="en-US" sz="2400" dirty="0">
                <a:solidFill>
                  <a:srgbClr val="0000FF"/>
                </a:solidFill>
                <a:latin typeface="Franklin Gothic Medium" panose="020B0603020102020204" pitchFamily="34" charset="0"/>
              </a:rPr>
              <a:t>）的物体形态，可以抵抗能引起形状和大小改变的力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1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ldLvl="0"/>
      <p:bldP spid="18435" grpId="0" bldLvl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idx="1"/>
          </p:nvPr>
        </p:nvSpPr>
        <p:spPr>
          <a:xfrm>
            <a:off x="4764405" y="2027555"/>
            <a:ext cx="2663825" cy="863600"/>
          </a:xfrm>
        </p:spPr>
        <p:txBody>
          <a:bodyPr vert="horz" wrap="square" lIns="91440" tIns="45720" rIns="91440" bIns="45720" anchor="t"/>
          <a:lstStyle/>
          <a:p>
            <a:pPr eaLnBrk="1" hangingPunct="1">
              <a:buNone/>
            </a:pPr>
            <a:r>
              <a:rPr lang="zh-CN" altLang="en-US" sz="4800" b="1" dirty="0"/>
              <a:t>结构与力</a:t>
            </a:r>
          </a:p>
        </p:txBody>
      </p:sp>
      <p:pic>
        <p:nvPicPr>
          <p:cNvPr id="7171" name="Picture 5" descr="3744_G_13485626880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5645" y="3114040"/>
            <a:ext cx="3744913" cy="37449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5095240" y="4042410"/>
            <a:ext cx="50971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怎么打开火腿肠包装？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76250" y="565785"/>
            <a:ext cx="48012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</a:rPr>
              <a:t>结构常见的几种受力形式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/>
          <p:cNvGrpSpPr/>
          <p:nvPr/>
        </p:nvGrpSpPr>
        <p:grpSpPr>
          <a:xfrm>
            <a:off x="2495550" y="4868863"/>
            <a:ext cx="1081088" cy="1079500"/>
            <a:chOff x="0" y="0"/>
            <a:chExt cx="681" cy="680"/>
          </a:xfrm>
        </p:grpSpPr>
        <p:sp>
          <p:nvSpPr>
            <p:cNvPr id="28683" name="AutoShape 3"/>
            <p:cNvSpPr/>
            <p:nvPr/>
          </p:nvSpPr>
          <p:spPr>
            <a:xfrm>
              <a:off x="0" y="0"/>
              <a:ext cx="681" cy="680"/>
            </a:xfrm>
            <a:custGeom>
              <a:avLst/>
              <a:gdLst>
                <a:gd name="txL" fmla="*/ 3172 w 21600"/>
                <a:gd name="txT" fmla="*/ 3176 h 21600"/>
                <a:gd name="txR" fmla="*/ 18428 w 21600"/>
                <a:gd name="txB" fmla="*/ 18424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rgbClr val="F9DFF6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8684" name="AutoShape 4"/>
            <p:cNvSpPr/>
            <p:nvPr/>
          </p:nvSpPr>
          <p:spPr>
            <a:xfrm>
              <a:off x="90" y="91"/>
              <a:ext cx="499" cy="499"/>
            </a:xfrm>
            <a:custGeom>
              <a:avLst/>
              <a:gdLst>
                <a:gd name="txL" fmla="*/ 3160 w 21600"/>
                <a:gd name="txT" fmla="*/ 3160 h 21600"/>
                <a:gd name="txR" fmla="*/ 18440 w 21600"/>
                <a:gd name="txB" fmla="*/ 1844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rgbClr val="F1ADE9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8685" name="AutoShape 5"/>
            <p:cNvSpPr/>
            <p:nvPr/>
          </p:nvSpPr>
          <p:spPr>
            <a:xfrm>
              <a:off x="181" y="181"/>
              <a:ext cx="317" cy="318"/>
            </a:xfrm>
            <a:custGeom>
              <a:avLst/>
              <a:gdLst>
                <a:gd name="txL" fmla="*/ 3134 w 21600"/>
                <a:gd name="txT" fmla="*/ 3192 h 21600"/>
                <a:gd name="txR" fmla="*/ 18466 w 21600"/>
                <a:gd name="txB" fmla="*/ 18408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rgbClr val="F9DFF6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8686" name="Oval 6"/>
            <p:cNvSpPr/>
            <p:nvPr/>
          </p:nvSpPr>
          <p:spPr>
            <a:xfrm>
              <a:off x="227" y="227"/>
              <a:ext cx="227" cy="227"/>
            </a:xfrm>
            <a:prstGeom prst="ellipse">
              <a:avLst/>
            </a:prstGeom>
            <a:solidFill>
              <a:srgbClr val="FF66FF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28675" name="Rectangle 7"/>
          <p:cNvSpPr/>
          <p:nvPr/>
        </p:nvSpPr>
        <p:spPr>
          <a:xfrm>
            <a:off x="1919288" y="260350"/>
            <a:ext cx="8229600" cy="9191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zh-CN" altLang="en-US" sz="4400" b="1" dirty="0">
                <a:solidFill>
                  <a:srgbClr val="FFC000"/>
                </a:solidFill>
                <a:latin typeface="Arial" panose="020B0604020202020204" pitchFamily="34" charset="0"/>
                <a:ea typeface="经典粗黑简" pitchFamily="1" charset="-122"/>
              </a:rPr>
              <a:t>物体的常见受力形式</a:t>
            </a:r>
          </a:p>
        </p:txBody>
      </p:sp>
      <p:grpSp>
        <p:nvGrpSpPr>
          <p:cNvPr id="28676" name="Group 8"/>
          <p:cNvGrpSpPr>
            <a:grpSpLocks noChangeAspect="1"/>
          </p:cNvGrpSpPr>
          <p:nvPr/>
        </p:nvGrpSpPr>
        <p:grpSpPr>
          <a:xfrm>
            <a:off x="1993265" y="1476720"/>
            <a:ext cx="9449435" cy="5138710"/>
            <a:chOff x="0" y="192"/>
            <a:chExt cx="5171" cy="2812"/>
          </a:xfrm>
        </p:grpSpPr>
        <p:pic>
          <p:nvPicPr>
            <p:cNvPr id="28677" name="Picture 9" descr="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66" y="1609"/>
              <a:ext cx="1905" cy="1395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28678" name="Group 10"/>
            <p:cNvGrpSpPr>
              <a:grpSpLocks noChangeAspect="1"/>
            </p:cNvGrpSpPr>
            <p:nvPr/>
          </p:nvGrpSpPr>
          <p:grpSpPr>
            <a:xfrm>
              <a:off x="0" y="192"/>
              <a:ext cx="4627" cy="2812"/>
              <a:chOff x="0" y="192"/>
              <a:chExt cx="4627" cy="2812"/>
            </a:xfrm>
          </p:grpSpPr>
          <p:pic>
            <p:nvPicPr>
              <p:cNvPr id="28679" name="Picture 11" descr="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42" y="1634"/>
                <a:ext cx="1724" cy="137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8680" name="Picture 12" descr="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" y="192"/>
                <a:ext cx="1996" cy="125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8681" name="Picture 13" descr="5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50" y="192"/>
                <a:ext cx="2677" cy="1451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8682" name="Picture 14" descr="6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1643"/>
                <a:ext cx="1588" cy="135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图片展示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925" y="1720215"/>
            <a:ext cx="5303520" cy="37706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2445" y="1720215"/>
            <a:ext cx="5995035" cy="3770630"/>
          </a:xfrm>
          <a:prstGeom prst="rect">
            <a:avLst/>
          </a:prstGeom>
        </p:spPr>
      </p:pic>
      <p:sp>
        <p:nvSpPr>
          <p:cNvPr id="3" name="流程图: 过程 2"/>
          <p:cNvSpPr/>
          <p:nvPr/>
        </p:nvSpPr>
        <p:spPr>
          <a:xfrm>
            <a:off x="725805" y="4105275"/>
            <a:ext cx="4216400" cy="75565"/>
          </a:xfrm>
          <a:prstGeom prst="flowChartProcess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solidFill>
              <a:srgbClr val="C000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过程 5"/>
          <p:cNvSpPr/>
          <p:nvPr/>
        </p:nvSpPr>
        <p:spPr>
          <a:xfrm>
            <a:off x="6247130" y="4105275"/>
            <a:ext cx="4772660" cy="76200"/>
          </a:xfrm>
          <a:prstGeom prst="flowChartProcess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solidFill>
              <a:srgbClr val="C000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rcRect b="68196"/>
          <a:stretch>
            <a:fillRect/>
          </a:stretch>
        </p:blipFill>
        <p:spPr>
          <a:xfrm>
            <a:off x="1149985" y="1139825"/>
            <a:ext cx="8880475" cy="1514475"/>
          </a:xfrm>
          <a:prstGeom prst="rect">
            <a:avLst/>
          </a:prstGeom>
        </p:spPr>
      </p:pic>
      <p:pic>
        <p:nvPicPr>
          <p:cNvPr id="3" name="内容占位符 3"/>
          <p:cNvPicPr>
            <a:picLocks noGrp="1" noChangeAspect="1"/>
          </p:cNvPicPr>
          <p:nvPr/>
        </p:nvPicPr>
        <p:blipFill>
          <a:blip r:embed="rId2"/>
          <a:srcRect t="37685"/>
          <a:stretch>
            <a:fillRect/>
          </a:stretch>
        </p:blipFill>
        <p:spPr>
          <a:xfrm>
            <a:off x="1334770" y="3445510"/>
            <a:ext cx="8880475" cy="296735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rcRect b="61854"/>
          <a:stretch>
            <a:fillRect/>
          </a:stretch>
        </p:blipFill>
        <p:spPr>
          <a:xfrm>
            <a:off x="476885" y="1191260"/>
            <a:ext cx="8477885" cy="1941195"/>
          </a:xfrm>
          <a:prstGeom prst="rect">
            <a:avLst/>
          </a:prstGeom>
        </p:spPr>
      </p:pic>
      <p:pic>
        <p:nvPicPr>
          <p:cNvPr id="3" name="内容占位符 3"/>
          <p:cNvPicPr>
            <a:picLocks noGrp="1" noChangeAspect="1"/>
          </p:cNvPicPr>
          <p:nvPr/>
        </p:nvPicPr>
        <p:blipFill>
          <a:blip r:embed="rId2"/>
          <a:srcRect t="38632"/>
          <a:stretch>
            <a:fillRect/>
          </a:stretch>
        </p:blipFill>
        <p:spPr>
          <a:xfrm>
            <a:off x="603885" y="3284220"/>
            <a:ext cx="8477885" cy="312293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5" y="3284220"/>
            <a:ext cx="3813810" cy="3266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rcRect t="55434"/>
          <a:stretch>
            <a:fillRect/>
          </a:stretch>
        </p:blipFill>
        <p:spPr>
          <a:xfrm>
            <a:off x="966470" y="4065270"/>
            <a:ext cx="9754870" cy="1934845"/>
          </a:xfrm>
          <a:prstGeom prst="rect">
            <a:avLst/>
          </a:prstGeom>
        </p:spPr>
      </p:pic>
      <p:pic>
        <p:nvPicPr>
          <p:cNvPr id="3" name="内容占位符 3"/>
          <p:cNvPicPr>
            <a:picLocks noGrp="1" noChangeAspect="1"/>
          </p:cNvPicPr>
          <p:nvPr/>
        </p:nvPicPr>
        <p:blipFill>
          <a:blip r:embed="rId2"/>
          <a:srcRect b="43967"/>
          <a:stretch>
            <a:fillRect/>
          </a:stretch>
        </p:blipFill>
        <p:spPr>
          <a:xfrm>
            <a:off x="624205" y="1403985"/>
            <a:ext cx="9754870" cy="243268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endParaRPr lang="zh-CN" altLang="en-US" dirty="0"/>
          </a:p>
        </p:txBody>
      </p:sp>
      <p:sp>
        <p:nvSpPr>
          <p:cNvPr id="30723" name="内容占位符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/>
          <a:lstStyle/>
          <a:p>
            <a:endParaRPr lang="zh-CN" altLang="en-US" dirty="0"/>
          </a:p>
        </p:txBody>
      </p:sp>
      <p:sp>
        <p:nvSpPr>
          <p:cNvPr id="30724" name="文本框 17409"/>
          <p:cNvSpPr txBox="1"/>
          <p:nvPr/>
        </p:nvSpPr>
        <p:spPr>
          <a:xfrm>
            <a:off x="7007225" y="1611630"/>
            <a:ext cx="2298700" cy="3538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dirty="0">
                <a:latin typeface="全新硬笔楷书简" pitchFamily="2" charset="-122"/>
                <a:ea typeface="全新硬笔楷书简" pitchFamily="2" charset="-122"/>
              </a:rPr>
              <a:t>1.</a:t>
            </a:r>
            <a:r>
              <a:rPr lang="zh-CN" altLang="en-US" sz="3200" dirty="0">
                <a:latin typeface="全新硬笔楷书简" pitchFamily="2" charset="-122"/>
                <a:ea typeface="全新硬笔楷书简" pitchFamily="2" charset="-122"/>
              </a:rPr>
              <a:t>拉力</a:t>
            </a:r>
          </a:p>
          <a:p>
            <a:pPr>
              <a:spcBef>
                <a:spcPct val="50000"/>
              </a:spcBef>
            </a:pPr>
            <a:r>
              <a:rPr lang="en-US" altLang="zh-CN" sz="3200" dirty="0">
                <a:latin typeface="全新硬笔楷书简" pitchFamily="2" charset="-122"/>
                <a:ea typeface="全新硬笔楷书简" pitchFamily="2" charset="-122"/>
              </a:rPr>
              <a:t>2.</a:t>
            </a:r>
            <a:r>
              <a:rPr lang="zh-CN" altLang="en-US" sz="3200" dirty="0">
                <a:latin typeface="全新硬笔楷书简" pitchFamily="2" charset="-122"/>
                <a:ea typeface="全新硬笔楷书简" pitchFamily="2" charset="-122"/>
              </a:rPr>
              <a:t>压力</a:t>
            </a:r>
          </a:p>
          <a:p>
            <a:pPr>
              <a:spcBef>
                <a:spcPct val="50000"/>
              </a:spcBef>
            </a:pPr>
            <a:r>
              <a:rPr lang="en-US" altLang="zh-CN" sz="3200" dirty="0">
                <a:latin typeface="全新硬笔楷书简" pitchFamily="2" charset="-122"/>
                <a:ea typeface="全新硬笔楷书简" pitchFamily="2" charset="-122"/>
              </a:rPr>
              <a:t>3.</a:t>
            </a:r>
            <a:r>
              <a:rPr lang="zh-CN" altLang="en-US" sz="3200" dirty="0">
                <a:latin typeface="全新硬笔楷书简" pitchFamily="2" charset="-122"/>
                <a:ea typeface="全新硬笔楷书简" pitchFamily="2" charset="-122"/>
              </a:rPr>
              <a:t>剪切力</a:t>
            </a:r>
          </a:p>
          <a:p>
            <a:pPr>
              <a:spcBef>
                <a:spcPct val="50000"/>
              </a:spcBef>
            </a:pPr>
            <a:r>
              <a:rPr lang="en-US" altLang="zh-CN" sz="3200" dirty="0">
                <a:latin typeface="全新硬笔楷书简" pitchFamily="2" charset="-122"/>
                <a:ea typeface="全新硬笔楷书简" pitchFamily="2" charset="-122"/>
              </a:rPr>
              <a:t>4.</a:t>
            </a:r>
            <a:r>
              <a:rPr lang="zh-CN" altLang="en-US" sz="3200" dirty="0">
                <a:latin typeface="全新硬笔楷书简" pitchFamily="2" charset="-122"/>
                <a:ea typeface="全新硬笔楷书简" pitchFamily="2" charset="-122"/>
              </a:rPr>
              <a:t>扭转力</a:t>
            </a:r>
          </a:p>
          <a:p>
            <a:pPr>
              <a:spcBef>
                <a:spcPct val="50000"/>
              </a:spcBef>
            </a:pPr>
            <a:r>
              <a:rPr lang="en-US" altLang="zh-CN" sz="3200" dirty="0">
                <a:latin typeface="全新硬笔楷书简" pitchFamily="2" charset="-122"/>
                <a:ea typeface="全新硬笔楷书简" pitchFamily="2" charset="-122"/>
              </a:rPr>
              <a:t>5.</a:t>
            </a:r>
            <a:r>
              <a:rPr lang="zh-CN" altLang="en-US" sz="3200" dirty="0">
                <a:latin typeface="全新硬笔楷书简" pitchFamily="2" charset="-122"/>
                <a:ea typeface="全新硬笔楷书简" pitchFamily="2" charset="-122"/>
              </a:rPr>
              <a:t>弯曲力</a:t>
            </a:r>
          </a:p>
        </p:txBody>
      </p:sp>
      <p:sp>
        <p:nvSpPr>
          <p:cNvPr id="30725" name="文本框 17410"/>
          <p:cNvSpPr txBox="1"/>
          <p:nvPr/>
        </p:nvSpPr>
        <p:spPr>
          <a:xfrm>
            <a:off x="1277620" y="1844675"/>
            <a:ext cx="4812030" cy="31076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>
                <a:latin typeface="经典粗黑简" pitchFamily="1" charset="-122"/>
                <a:ea typeface="经典粗黑简" pitchFamily="1" charset="-122"/>
              </a:rPr>
              <a:t>A</a:t>
            </a:r>
            <a:r>
              <a:rPr lang="zh-CN" altLang="en-US" sz="2800" dirty="0">
                <a:latin typeface="全新硬笔楷书简" pitchFamily="2" charset="-122"/>
                <a:ea typeface="全新硬笔楷书简" pitchFamily="2" charset="-122"/>
              </a:rPr>
              <a:t>.桥梁的桥墩，主要承受</a:t>
            </a:r>
          </a:p>
          <a:p>
            <a:pPr>
              <a:spcBef>
                <a:spcPct val="50000"/>
              </a:spcBef>
            </a:pPr>
            <a:r>
              <a:rPr lang="zh-CN" altLang="en-US" sz="2800" dirty="0">
                <a:latin typeface="经典粗黑简" pitchFamily="1" charset="-122"/>
                <a:ea typeface="经典粗黑简" pitchFamily="1" charset="-122"/>
              </a:rPr>
              <a:t>B</a:t>
            </a:r>
            <a:r>
              <a:rPr lang="zh-CN" altLang="en-US" sz="2800" dirty="0">
                <a:latin typeface="全新硬笔楷书简" pitchFamily="2" charset="-122"/>
                <a:ea typeface="全新硬笔楷书简" pitchFamily="2" charset="-122"/>
              </a:rPr>
              <a:t>.秋千的吊索，主要承受</a:t>
            </a:r>
          </a:p>
          <a:p>
            <a:pPr>
              <a:spcBef>
                <a:spcPct val="50000"/>
              </a:spcBef>
            </a:pPr>
            <a:r>
              <a:rPr lang="zh-CN" altLang="en-US" sz="2800" dirty="0">
                <a:latin typeface="经典粗黑简" pitchFamily="1" charset="-122"/>
                <a:ea typeface="经典粗黑简" pitchFamily="1" charset="-122"/>
              </a:rPr>
              <a:t>C</a:t>
            </a:r>
            <a:r>
              <a:rPr lang="zh-CN" altLang="en-US" sz="2800" dirty="0">
                <a:latin typeface="全新硬笔楷书简" pitchFamily="2" charset="-122"/>
                <a:ea typeface="全新硬笔楷书简" pitchFamily="2" charset="-122"/>
              </a:rPr>
              <a:t>.汽车方向盘的轴，主要承受</a:t>
            </a:r>
          </a:p>
          <a:p>
            <a:pPr>
              <a:spcBef>
                <a:spcPct val="50000"/>
              </a:spcBef>
            </a:pPr>
            <a:r>
              <a:rPr lang="zh-CN" altLang="en-US" sz="2800" dirty="0">
                <a:latin typeface="经典粗黑简" pitchFamily="1" charset="-122"/>
                <a:ea typeface="经典粗黑简" pitchFamily="1" charset="-122"/>
              </a:rPr>
              <a:t>D</a:t>
            </a:r>
            <a:r>
              <a:rPr lang="zh-CN" altLang="en-US" sz="2800" dirty="0">
                <a:latin typeface="全新硬笔楷书简" pitchFamily="2" charset="-122"/>
                <a:ea typeface="全新硬笔楷书简" pitchFamily="2" charset="-122"/>
              </a:rPr>
              <a:t>.钓鱼的鱼竿，主要承受</a:t>
            </a:r>
          </a:p>
          <a:p>
            <a:pPr>
              <a:spcBef>
                <a:spcPct val="50000"/>
              </a:spcBef>
            </a:pPr>
            <a:r>
              <a:rPr lang="zh-CN" altLang="en-US" sz="2800" dirty="0">
                <a:latin typeface="经典粗黑简" pitchFamily="1" charset="-122"/>
                <a:ea typeface="经典粗黑简" pitchFamily="1" charset="-122"/>
              </a:rPr>
              <a:t>E</a:t>
            </a:r>
            <a:r>
              <a:rPr lang="zh-CN" altLang="en-US" sz="2800" dirty="0">
                <a:latin typeface="全新硬笔楷书简" pitchFamily="2" charset="-122"/>
                <a:ea typeface="全新硬笔楷书简" pitchFamily="2" charset="-122"/>
              </a:rPr>
              <a:t>.剪头发的头发，主要承受</a:t>
            </a:r>
          </a:p>
        </p:txBody>
      </p:sp>
      <p:sp>
        <p:nvSpPr>
          <p:cNvPr id="17412" name="箭头 6992"/>
          <p:cNvSpPr/>
          <p:nvPr/>
        </p:nvSpPr>
        <p:spPr>
          <a:xfrm>
            <a:off x="5441950" y="2133600"/>
            <a:ext cx="1565275" cy="503238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7413" name="箭头 6993"/>
          <p:cNvSpPr/>
          <p:nvPr/>
        </p:nvSpPr>
        <p:spPr>
          <a:xfrm flipV="1">
            <a:off x="5387975" y="1917700"/>
            <a:ext cx="1619250" cy="935038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7414" name="箭头 6994"/>
          <p:cNvSpPr/>
          <p:nvPr/>
        </p:nvSpPr>
        <p:spPr>
          <a:xfrm>
            <a:off x="5981700" y="3357563"/>
            <a:ext cx="1079500" cy="7191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7415" name="箭头 6995"/>
          <p:cNvSpPr/>
          <p:nvPr/>
        </p:nvSpPr>
        <p:spPr>
          <a:xfrm>
            <a:off x="5441950" y="4149725"/>
            <a:ext cx="1619250" cy="6477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7416" name="箭头 6996"/>
          <p:cNvSpPr/>
          <p:nvPr/>
        </p:nvSpPr>
        <p:spPr>
          <a:xfrm flipV="1">
            <a:off x="5657850" y="3357563"/>
            <a:ext cx="1458913" cy="14398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30731" name="文本框 17416"/>
          <p:cNvSpPr txBox="1"/>
          <p:nvPr/>
        </p:nvSpPr>
        <p:spPr>
          <a:xfrm>
            <a:off x="2416175" y="119063"/>
            <a:ext cx="2019300" cy="82994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800" b="1" i="1" u="sng" dirty="0">
                <a:solidFill>
                  <a:srgbClr val="CC9900"/>
                </a:solidFill>
                <a:latin typeface="Arial" panose="020B0604020202020204" pitchFamily="34" charset="0"/>
              </a:rPr>
              <a:t>请连线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3" name="文本占位符 363522"/>
          <p:cNvSpPr>
            <a:spLocks noGrp="1"/>
          </p:cNvSpPr>
          <p:nvPr>
            <p:ph type="body" idx="1"/>
          </p:nvPr>
        </p:nvSpPr>
        <p:spPr>
          <a:xfrm>
            <a:off x="1861820" y="1308735"/>
            <a:ext cx="8229600" cy="2736850"/>
          </a:xfrm>
        </p:spPr>
        <p:txBody>
          <a:bodyPr/>
          <a:lstStyle/>
          <a:p>
            <a:pPr>
              <a:buNone/>
            </a:pPr>
            <a:r>
              <a:rPr lang="en-US" altLang="zh-CN" sz="2500" dirty="0">
                <a:latin typeface="Arial" panose="020B0604020202020204" pitchFamily="34" charset="0"/>
              </a:rPr>
              <a:t>4</a:t>
            </a:r>
            <a:r>
              <a:rPr lang="zh-CN" altLang="en-US" sz="2500" dirty="0">
                <a:latin typeface="Arial" panose="020B0604020202020204" pitchFamily="34" charset="0"/>
              </a:rPr>
              <a:t>．如图所示是一张木质板凳，当有人静坐在板凳上时，其横杆主要的受力形式是</a:t>
            </a:r>
            <a:r>
              <a:rPr lang="en-US" altLang="zh-CN" sz="2500">
                <a:latin typeface="Arial" panose="020B0604020202020204" pitchFamily="34" charset="0"/>
              </a:rPr>
              <a:t>(</a:t>
            </a:r>
            <a:r>
              <a:rPr lang="zh-CN" altLang="en-US" sz="2500" dirty="0">
                <a:latin typeface="Arial" panose="020B0604020202020204" pitchFamily="34" charset="0"/>
              </a:rPr>
              <a:t>　　</a:t>
            </a:r>
            <a:r>
              <a:rPr lang="en-US" altLang="zh-CN" sz="2500">
                <a:latin typeface="Arial" panose="020B0604020202020204" pitchFamily="34" charset="0"/>
              </a:rPr>
              <a:t>)</a:t>
            </a:r>
          </a:p>
          <a:p>
            <a:pPr>
              <a:buNone/>
            </a:pPr>
            <a:r>
              <a:rPr lang="en-US" altLang="zh-CN" sz="2500">
                <a:latin typeface="Arial" panose="020B0604020202020204" pitchFamily="34" charset="0"/>
              </a:rPr>
              <a:t>A</a:t>
            </a:r>
            <a:r>
              <a:rPr lang="zh-CN" altLang="en-US" sz="2500" dirty="0">
                <a:latin typeface="Arial" panose="020B0604020202020204" pitchFamily="34" charset="0"/>
              </a:rPr>
              <a:t>．受弯曲</a:t>
            </a:r>
          </a:p>
          <a:p>
            <a:pPr>
              <a:buNone/>
            </a:pPr>
            <a:r>
              <a:rPr lang="en-US" altLang="zh-CN" sz="2500">
                <a:latin typeface="Arial" panose="020B0604020202020204" pitchFamily="34" charset="0"/>
              </a:rPr>
              <a:t>B</a:t>
            </a:r>
            <a:r>
              <a:rPr lang="zh-CN" altLang="en-US" sz="2500" dirty="0">
                <a:latin typeface="Arial" panose="020B0604020202020204" pitchFamily="34" charset="0"/>
              </a:rPr>
              <a:t>．受拉</a:t>
            </a:r>
          </a:p>
          <a:p>
            <a:pPr>
              <a:buNone/>
            </a:pPr>
            <a:r>
              <a:rPr lang="en-US" altLang="zh-CN" sz="2500">
                <a:latin typeface="Arial" panose="020B0604020202020204" pitchFamily="34" charset="0"/>
              </a:rPr>
              <a:t>C</a:t>
            </a:r>
            <a:r>
              <a:rPr lang="zh-CN" altLang="en-US" sz="2500" dirty="0">
                <a:latin typeface="Arial" panose="020B0604020202020204" pitchFamily="34" charset="0"/>
              </a:rPr>
              <a:t>．受压</a:t>
            </a:r>
          </a:p>
          <a:p>
            <a:pPr>
              <a:buNone/>
            </a:pPr>
            <a:r>
              <a:rPr lang="en-US" altLang="zh-CN" sz="2500">
                <a:latin typeface="Arial" panose="020B0604020202020204" pitchFamily="34" charset="0"/>
              </a:rPr>
              <a:t>D</a:t>
            </a:r>
            <a:r>
              <a:rPr lang="zh-CN" altLang="en-US" sz="2500" dirty="0">
                <a:latin typeface="Arial" panose="020B0604020202020204" pitchFamily="34" charset="0"/>
              </a:rPr>
              <a:t>．受剪切</a:t>
            </a:r>
          </a:p>
        </p:txBody>
      </p:sp>
      <p:grpSp>
        <p:nvGrpSpPr>
          <p:cNvPr id="363529" name="组合 363528"/>
          <p:cNvGrpSpPr/>
          <p:nvPr/>
        </p:nvGrpSpPr>
        <p:grpSpPr>
          <a:xfrm>
            <a:off x="7081203" y="2383155"/>
            <a:ext cx="2663825" cy="3021013"/>
            <a:chOff x="3696" y="709"/>
            <a:chExt cx="1678" cy="1903"/>
          </a:xfrm>
        </p:grpSpPr>
        <p:grpSp>
          <p:nvGrpSpPr>
            <p:cNvPr id="363524" name="组合 363523"/>
            <p:cNvGrpSpPr/>
            <p:nvPr/>
          </p:nvGrpSpPr>
          <p:grpSpPr>
            <a:xfrm>
              <a:off x="3696" y="709"/>
              <a:ext cx="1678" cy="1636"/>
              <a:chOff x="6300" y="1908"/>
              <a:chExt cx="3360" cy="3195"/>
            </a:xfrm>
          </p:grpSpPr>
          <p:pic>
            <p:nvPicPr>
              <p:cNvPr id="363525" name="图片 363524" descr="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840" y="1908"/>
                <a:ext cx="2820" cy="3195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63526" name="直接连接符 363525"/>
              <p:cNvSpPr/>
              <p:nvPr/>
            </p:nvSpPr>
            <p:spPr>
              <a:xfrm>
                <a:off x="6840" y="4092"/>
                <a:ext cx="1080" cy="15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363527" name="文本框 363526"/>
              <p:cNvSpPr txBox="1"/>
              <p:nvPr/>
            </p:nvSpPr>
            <p:spPr>
              <a:xfrm>
                <a:off x="6300" y="3624"/>
                <a:ext cx="540" cy="936"/>
              </a:xfrm>
              <a:prstGeom prst="rect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algn="just"/>
                <a:r>
                  <a:rPr lang="zh-CN" altLang="en-US" sz="2000" dirty="0">
                    <a:latin typeface="Times New Roman" panose="02020603050405020304" pitchFamily="18" charset="0"/>
                  </a:rPr>
                  <a:t>横杆</a:t>
                </a:r>
                <a:endParaRPr lang="zh-CN" altLang="en-US" sz="2000" dirty="0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363528" name="文本框 363527"/>
            <p:cNvSpPr txBox="1"/>
            <p:nvPr/>
          </p:nvSpPr>
          <p:spPr>
            <a:xfrm>
              <a:off x="4241" y="2341"/>
              <a:ext cx="908" cy="27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200" dirty="0">
                  <a:latin typeface="黑体" panose="02010609060101010101" pitchFamily="49" charset="-122"/>
                  <a:ea typeface="黑体" panose="02010609060101010101" pitchFamily="49" charset="-122"/>
                </a:rPr>
                <a:t>第</a:t>
              </a:r>
              <a:r>
                <a:rPr lang="en-US" altLang="zh-CN" sz="2200">
                  <a:latin typeface="黑体" panose="02010609060101010101" pitchFamily="49" charset="-122"/>
                  <a:ea typeface="黑体" panose="02010609060101010101" pitchFamily="49" charset="-122"/>
                </a:rPr>
                <a:t>13</a:t>
              </a:r>
              <a:r>
                <a:rPr lang="zh-CN" altLang="en-US" sz="2200" dirty="0">
                  <a:latin typeface="黑体" panose="02010609060101010101" pitchFamily="49" charset="-122"/>
                  <a:ea typeface="黑体" panose="02010609060101010101" pitchFamily="49" charset="-122"/>
                </a:rPr>
                <a:t>题图</a:t>
              </a:r>
            </a:p>
          </p:txBody>
        </p:sp>
      </p:grpSp>
      <p:sp>
        <p:nvSpPr>
          <p:cNvPr id="363531" name="文本框 363530"/>
          <p:cNvSpPr txBox="1"/>
          <p:nvPr/>
        </p:nvSpPr>
        <p:spPr>
          <a:xfrm>
            <a:off x="1774825" y="4611688"/>
            <a:ext cx="4105275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>
                <a:latin typeface="Calibri" panose="020F0502020204030204" pitchFamily="34" charset="0"/>
              </a:rPr>
              <a:t>【</a:t>
            </a:r>
            <a:r>
              <a:rPr lang="zh-CN" altLang="en-US" dirty="0">
                <a:latin typeface="Calibri" panose="020F0502020204030204" pitchFamily="34" charset="0"/>
              </a:rPr>
              <a:t>答案</a:t>
            </a:r>
            <a:r>
              <a:rPr lang="en-US" altLang="zh-CN">
                <a:latin typeface="Calibri" panose="020F0502020204030204" pitchFamily="34" charset="0"/>
              </a:rPr>
              <a:t>】</a:t>
            </a:r>
            <a:r>
              <a:rPr lang="zh-CN" altLang="en-US" dirty="0">
                <a:latin typeface="Calibri" panose="020F0502020204030204" pitchFamily="34" charset="0"/>
              </a:rPr>
              <a:t>　</a:t>
            </a:r>
            <a:r>
              <a:rPr lang="en-US" altLang="zh-CN">
                <a:latin typeface="Calibri" panose="020F0502020204030204" pitchFamily="34" charset="0"/>
              </a:rPr>
              <a:t>B</a:t>
            </a:r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3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63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3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3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3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3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63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523" grpId="0" bldLvl="0" animBg="1"/>
      <p:bldP spid="3635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3" name="文本占位符 317442"/>
          <p:cNvSpPr>
            <a:spLocks noGrp="1"/>
          </p:cNvSpPr>
          <p:nvPr>
            <p:ph type="body" idx="1"/>
          </p:nvPr>
        </p:nvSpPr>
        <p:spPr>
          <a:xfrm>
            <a:off x="1856740" y="1680845"/>
            <a:ext cx="8229600" cy="1008063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altLang="zh-CN" sz="2500" dirty="0">
                <a:solidFill>
                  <a:schemeClr val="tx1"/>
                </a:solidFill>
                <a:latin typeface="Arial" panose="020B0604020202020204" pitchFamily="34" charset="0"/>
              </a:rPr>
              <a:t>5</a:t>
            </a:r>
            <a: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  <a:t>．下列体育器材在使用时主要受力形式有别于其他三项</a:t>
            </a:r>
          </a:p>
          <a:p>
            <a:pPr>
              <a:lnSpc>
                <a:spcPct val="90000"/>
              </a:lnSpc>
              <a:buNone/>
            </a:pPr>
            <a: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  <a:t>的是</a:t>
            </a:r>
            <a:r>
              <a:rPr lang="en-US" altLang="zh-CN" sz="250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  <a:t>　　</a:t>
            </a:r>
            <a:r>
              <a:rPr lang="en-US" altLang="zh-CN" sz="250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endParaRPr lang="en-US" altLang="zh-CN" sz="25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17445" name="矩形 317444"/>
          <p:cNvSpPr/>
          <p:nvPr/>
        </p:nvSpPr>
        <p:spPr>
          <a:xfrm>
            <a:off x="1856740" y="5735638"/>
            <a:ext cx="6621780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indent="266700"/>
            <a:r>
              <a:rPr lang="en-US" altLang="zh-CN">
                <a:latin typeface="Arial" panose="020B0604020202020204" pitchFamily="34" charset="0"/>
              </a:rPr>
              <a:t>【</a:t>
            </a:r>
            <a:r>
              <a:rPr lang="zh-CN" altLang="en-US" dirty="0">
                <a:latin typeface="Arial" panose="020B0604020202020204" pitchFamily="34" charset="0"/>
              </a:rPr>
              <a:t>答案</a:t>
            </a:r>
            <a:r>
              <a:rPr lang="en-US" altLang="zh-CN">
                <a:latin typeface="Arial" panose="020B0604020202020204" pitchFamily="34" charset="0"/>
              </a:rPr>
              <a:t>】</a:t>
            </a:r>
            <a:r>
              <a:rPr lang="zh-CN" altLang="en-US" dirty="0">
                <a:latin typeface="Arial" panose="020B0604020202020204" pitchFamily="34" charset="0"/>
              </a:rPr>
              <a:t>　</a:t>
            </a:r>
            <a:r>
              <a:rPr lang="en-US" altLang="zh-CN">
                <a:latin typeface="Arial" panose="020B0604020202020204" pitchFamily="34" charset="0"/>
              </a:rPr>
              <a:t>C</a:t>
            </a:r>
            <a:r>
              <a:rPr lang="zh-CN" altLang="en-US" dirty="0">
                <a:latin typeface="Arial" panose="020B0604020202020204" pitchFamily="34" charset="0"/>
              </a:rPr>
              <a:t>　</a:t>
            </a:r>
          </a:p>
          <a:p>
            <a:pPr indent="266700"/>
            <a:r>
              <a:rPr lang="en-US" altLang="zh-CN">
                <a:latin typeface="Arial" panose="020B0604020202020204" pitchFamily="34" charset="0"/>
              </a:rPr>
              <a:t>【</a:t>
            </a:r>
            <a:r>
              <a:rPr lang="zh-CN" altLang="en-US" dirty="0">
                <a:latin typeface="Arial" panose="020B0604020202020204" pitchFamily="34" charset="0"/>
              </a:rPr>
              <a:t>解析</a:t>
            </a:r>
            <a:r>
              <a:rPr lang="en-US" altLang="zh-CN">
                <a:latin typeface="Arial" panose="020B0604020202020204" pitchFamily="34" charset="0"/>
              </a:rPr>
              <a:t>】</a:t>
            </a:r>
            <a:r>
              <a:rPr lang="zh-CN" altLang="en-US" dirty="0">
                <a:latin typeface="Arial" panose="020B0604020202020204" pitchFamily="34" charset="0"/>
              </a:rPr>
              <a:t>　跳板、单杆、棒球棒受弯，而吊环吊绳主要受拉。</a:t>
            </a:r>
          </a:p>
        </p:txBody>
      </p:sp>
      <p:pic>
        <p:nvPicPr>
          <p:cNvPr id="317447" name="图片 317446" descr="BD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183" y="3258503"/>
            <a:ext cx="8064500" cy="20224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7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7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7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7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7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7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7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1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43" grpId="0" uiExpand="1" build="p"/>
      <p:bldP spid="31744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r>
              <a:rPr lang="en-US" altLang="zh-CN" dirty="0"/>
              <a:t>【</a:t>
            </a:r>
            <a:r>
              <a:rPr lang="zh-CN" altLang="en-US" dirty="0"/>
              <a:t>巩固练习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18435" name="内容占位符 2"/>
          <p:cNvSpPr>
            <a:spLocks noGrp="1"/>
          </p:cNvSpPr>
          <p:nvPr>
            <p:ph idx="1"/>
          </p:nvPr>
        </p:nvSpPr>
        <p:spPr>
          <a:xfrm>
            <a:off x="337185" y="1389380"/>
            <a:ext cx="11070590" cy="5325110"/>
          </a:xfrm>
        </p:spPr>
        <p:txBody>
          <a:bodyPr vert="horz" wrap="square" lIns="91440" tIns="45720" rIns="91440" bIns="45720" anchor="t">
            <a:normAutofit fontScale="87500" lnSpcReduction="10000"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上刀梯是湘西苗族的传统活动，表演者为了保证脚不受割伤，必须力求脚面垂直落在刀刃上，绝不滑动。此时脚面承受</a:t>
            </a:r>
            <a:r>
              <a:rPr lang="zh-CN" altLang="en-US" u="sng" dirty="0"/>
              <a:t>                </a:t>
            </a:r>
          </a:p>
          <a:p>
            <a:r>
              <a:rPr lang="en-US" altLang="zh-CN" dirty="0"/>
              <a:t>A</a:t>
            </a:r>
            <a:r>
              <a:rPr lang="zh-CN" altLang="en-US" dirty="0"/>
              <a:t>、拉力  </a:t>
            </a:r>
            <a:r>
              <a:rPr lang="en-US" altLang="zh-CN" dirty="0"/>
              <a:t>B</a:t>
            </a:r>
            <a:r>
              <a:rPr lang="zh-CN" altLang="en-US" dirty="0"/>
              <a:t>、压力  </a:t>
            </a:r>
            <a:r>
              <a:rPr lang="en-US" altLang="zh-CN" dirty="0"/>
              <a:t>C</a:t>
            </a:r>
            <a:r>
              <a:rPr lang="zh-CN" altLang="en-US" dirty="0"/>
              <a:t>、剪切力  </a:t>
            </a:r>
            <a:r>
              <a:rPr lang="en-US" altLang="zh-CN" dirty="0"/>
              <a:t>D</a:t>
            </a:r>
            <a:r>
              <a:rPr lang="zh-CN" altLang="en-US" dirty="0"/>
              <a:t>、弯曲力</a:t>
            </a:r>
          </a:p>
          <a:p>
            <a:endParaRPr lang="en-US" altLang="zh-CN" dirty="0"/>
          </a:p>
          <a:p>
            <a:r>
              <a:rPr lang="en-US" altLang="zh-CN" dirty="0">
                <a:sym typeface="+mn-ea"/>
              </a:rPr>
              <a:t>2.</a:t>
            </a:r>
            <a:r>
              <a:rPr lang="zh-CN" altLang="en-US" dirty="0">
                <a:sym typeface="+mn-ea"/>
              </a:rPr>
              <a:t>在日常生活中，使用螺丝刀时，螺丝刀主要承受</a:t>
            </a:r>
            <a:r>
              <a:rPr lang="zh-CN" altLang="en-US" u="sng" dirty="0">
                <a:sym typeface="+mn-ea"/>
              </a:rPr>
              <a:t>                </a:t>
            </a:r>
            <a:r>
              <a:rPr lang="zh-CN" altLang="en-US" dirty="0">
                <a:sym typeface="+mn-ea"/>
              </a:rPr>
              <a:t>力？</a:t>
            </a:r>
            <a:endParaRPr lang="zh-CN" altLang="en-US" dirty="0"/>
          </a:p>
          <a:p>
            <a:r>
              <a:rPr lang="en-US" altLang="zh-CN" dirty="0">
                <a:sym typeface="+mn-ea"/>
              </a:rPr>
              <a:t>A</a:t>
            </a:r>
            <a:r>
              <a:rPr lang="zh-CN" altLang="en-US" dirty="0">
                <a:sym typeface="+mn-ea"/>
              </a:rPr>
              <a:t>、拉力  </a:t>
            </a:r>
            <a:r>
              <a:rPr lang="en-US" altLang="zh-CN" dirty="0">
                <a:sym typeface="+mn-ea"/>
              </a:rPr>
              <a:t>B</a:t>
            </a:r>
            <a:r>
              <a:rPr lang="zh-CN" altLang="en-US" dirty="0">
                <a:sym typeface="+mn-ea"/>
              </a:rPr>
              <a:t>、压力  </a:t>
            </a:r>
            <a:r>
              <a:rPr lang="en-US" altLang="zh-CN" dirty="0">
                <a:sym typeface="+mn-ea"/>
              </a:rPr>
              <a:t>C</a:t>
            </a:r>
            <a:r>
              <a:rPr lang="zh-CN" altLang="en-US" dirty="0">
                <a:sym typeface="+mn-ea"/>
              </a:rPr>
              <a:t>、弯曲力  </a:t>
            </a:r>
            <a:r>
              <a:rPr lang="en-US" altLang="zh-CN" dirty="0">
                <a:sym typeface="+mn-ea"/>
              </a:rPr>
              <a:t>D</a:t>
            </a:r>
            <a:r>
              <a:rPr lang="zh-CN" altLang="en-US" dirty="0">
                <a:sym typeface="+mn-ea"/>
              </a:rPr>
              <a:t>、扭转力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  <a:p>
            <a:r>
              <a:rPr lang="en-US" altLang="zh-CN" dirty="0">
                <a:sym typeface="+mn-ea"/>
              </a:rPr>
              <a:t>3.</a:t>
            </a:r>
            <a:r>
              <a:rPr lang="zh-CN" altLang="en-US" dirty="0">
                <a:sym typeface="+mn-ea"/>
              </a:rPr>
              <a:t>晾晒衣服时，通常的做法是在两根柱子之间系上一根软绳，在本结构中，柱子主要受到</a:t>
            </a:r>
            <a:r>
              <a:rPr lang="zh-CN" altLang="en-US" u="sng" dirty="0">
                <a:sym typeface="+mn-ea"/>
              </a:rPr>
              <a:t>                           </a:t>
            </a:r>
            <a:r>
              <a:rPr lang="zh-CN" altLang="en-US" dirty="0">
                <a:sym typeface="+mn-ea"/>
              </a:rPr>
              <a:t>。</a:t>
            </a:r>
            <a:endParaRPr lang="zh-CN" altLang="en-US" dirty="0"/>
          </a:p>
          <a:p>
            <a:r>
              <a:rPr lang="en-US" altLang="zh-CN" dirty="0">
                <a:sym typeface="+mn-ea"/>
              </a:rPr>
              <a:t>A.</a:t>
            </a:r>
            <a:r>
              <a:rPr lang="zh-CN" altLang="en-US" dirty="0">
                <a:sym typeface="+mn-ea"/>
              </a:rPr>
              <a:t>弯曲力和扭转力</a:t>
            </a:r>
            <a:endParaRPr lang="zh-CN" altLang="en-US" dirty="0"/>
          </a:p>
          <a:p>
            <a:r>
              <a:rPr lang="en-US" altLang="zh-CN" dirty="0">
                <a:sym typeface="+mn-ea"/>
              </a:rPr>
              <a:t>B.</a:t>
            </a:r>
            <a:r>
              <a:rPr lang="zh-CN" altLang="en-US" dirty="0">
                <a:sym typeface="+mn-ea"/>
              </a:rPr>
              <a:t>弯曲力和压力</a:t>
            </a:r>
            <a:endParaRPr lang="zh-CN" altLang="en-US" dirty="0"/>
          </a:p>
          <a:p>
            <a:r>
              <a:rPr lang="en-US" altLang="zh-CN" dirty="0">
                <a:sym typeface="+mn-ea"/>
              </a:rPr>
              <a:t>C.</a:t>
            </a:r>
            <a:r>
              <a:rPr lang="zh-CN" altLang="en-US" dirty="0">
                <a:sym typeface="+mn-ea"/>
              </a:rPr>
              <a:t>剪切力和拉力</a:t>
            </a:r>
            <a:endParaRPr lang="zh-CN" altLang="en-US" dirty="0"/>
          </a:p>
          <a:p>
            <a:r>
              <a:rPr lang="en-US" altLang="zh-CN" dirty="0">
                <a:sym typeface="+mn-ea"/>
              </a:rPr>
              <a:t>D.</a:t>
            </a:r>
            <a:r>
              <a:rPr lang="zh-CN" altLang="en-US" dirty="0">
                <a:sym typeface="+mn-ea"/>
              </a:rPr>
              <a:t>扭转力和压力</a:t>
            </a:r>
            <a:endParaRPr lang="zh-CN" altLang="en-US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5" name="椭圆 4"/>
          <p:cNvSpPr/>
          <p:nvPr/>
        </p:nvSpPr>
        <p:spPr>
          <a:xfrm>
            <a:off x="1794510" y="1968500"/>
            <a:ext cx="1210310" cy="527050"/>
          </a:xfrm>
          <a:prstGeom prst="ellipse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371340" y="3063875"/>
            <a:ext cx="1395095" cy="527050"/>
          </a:xfrm>
          <a:prstGeom prst="ellipse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24205" y="5142230"/>
            <a:ext cx="2249805" cy="512445"/>
          </a:xfrm>
          <a:prstGeom prst="ellipse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/>
          <p:nvPr/>
        </p:nvSpPr>
        <p:spPr>
          <a:xfrm>
            <a:off x="573088" y="1401763"/>
            <a:ext cx="10995025" cy="106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Arial" panose="020B0604020202020204" pitchFamily="34" charset="0"/>
                <a:ea typeface="黑体" panose="02010609060101010101" pitchFamily="49" charset="-122"/>
              </a:rPr>
              <a:t>根据物体结构形态在</a:t>
            </a:r>
            <a:r>
              <a:rPr lang="zh-CN" altLang="en-US" sz="3200" b="1" dirty="0">
                <a:solidFill>
                  <a:srgbClr val="4D15EB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受力时承受和传递力的方式差别，</a:t>
            </a:r>
            <a:r>
              <a:rPr lang="zh-CN" altLang="en-US" sz="3200" b="1" dirty="0">
                <a:latin typeface="Arial" panose="020B0604020202020204" pitchFamily="34" charset="0"/>
                <a:ea typeface="黑体" panose="02010609060101010101" pitchFamily="49" charset="-122"/>
              </a:rPr>
              <a:t>将结构分为三种基本类型</a:t>
            </a:r>
            <a:r>
              <a:rPr lang="zh-CN" altLang="en-US" sz="3200" dirty="0">
                <a:latin typeface="Arial" panose="020B0604020202020204" pitchFamily="34" charset="0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10243" name="Text Box 4"/>
          <p:cNvSpPr txBox="1"/>
          <p:nvPr/>
        </p:nvSpPr>
        <p:spPr>
          <a:xfrm>
            <a:off x="0" y="228600"/>
            <a:ext cx="58039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40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结构的分类</a:t>
            </a:r>
          </a:p>
        </p:txBody>
      </p:sp>
      <p:grpSp>
        <p:nvGrpSpPr>
          <p:cNvPr id="2" name="Group 5"/>
          <p:cNvGrpSpPr/>
          <p:nvPr/>
        </p:nvGrpSpPr>
        <p:grpSpPr>
          <a:xfrm>
            <a:off x="925513" y="3101975"/>
            <a:ext cx="3073400" cy="563563"/>
            <a:chOff x="0" y="0"/>
            <a:chExt cx="1497" cy="998"/>
          </a:xfrm>
        </p:grpSpPr>
        <p:sp>
          <p:nvSpPr>
            <p:cNvPr id="10272" name="Rectangle 6"/>
            <p:cNvSpPr/>
            <p:nvPr/>
          </p:nvSpPr>
          <p:spPr>
            <a:xfrm>
              <a:off x="0" y="0"/>
              <a:ext cx="1497" cy="809"/>
            </a:xfrm>
            <a:prstGeom prst="rect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>
                <a:buFont typeface="Arial" panose="020B0604020202020204" pitchFamily="34" charset="0"/>
                <a:buNone/>
              </a:pPr>
              <a:endParaRPr lang="zh-CN" altLang="en-US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0273" name="AutoShape 7"/>
            <p:cNvSpPr/>
            <p:nvPr/>
          </p:nvSpPr>
          <p:spPr>
            <a:xfrm>
              <a:off x="0" y="817"/>
              <a:ext cx="1497" cy="181"/>
            </a:xfrm>
            <a:custGeom>
              <a:avLst/>
              <a:gdLst>
                <a:gd name="txL" fmla="*/ 2337 w 21600"/>
                <a:gd name="txT" fmla="*/ 2387 h 21600"/>
                <a:gd name="txR" fmla="*/ 19263 w 21600"/>
                <a:gd name="txB" fmla="*/ 19213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0"/>
                  </a:moveTo>
                  <a:lnTo>
                    <a:pt x="1072" y="21600"/>
                  </a:lnTo>
                  <a:lnTo>
                    <a:pt x="20528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>
                <a:buFont typeface="Arial" panose="020B0604020202020204" pitchFamily="34" charset="0"/>
                <a:buNone/>
              </a:pPr>
              <a:endParaRPr lang="zh-CN" altLang="en-US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0245" name="WordArt 8"/>
          <p:cNvSpPr/>
          <p:nvPr/>
        </p:nvSpPr>
        <p:spPr>
          <a:xfrm>
            <a:off x="1117600" y="3141663"/>
            <a:ext cx="2382838" cy="276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62500" lnSpcReduction="20000"/>
          </a:bodyPr>
          <a:lstStyle/>
          <a:p>
            <a:pPr algn="ctr" eaLnBrk="0" hangingPunct="0"/>
            <a:r>
              <a:rPr lang="zh-CN" altLang="en-US" sz="2400">
                <a:ln w="9525" cap="flat" cmpd="sng">
                  <a:solidFill>
                    <a:schemeClr val="bg1"/>
                  </a:solidFill>
                  <a:prstDash val="solid"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实体结构</a:t>
            </a:r>
          </a:p>
        </p:txBody>
      </p:sp>
      <p:grpSp>
        <p:nvGrpSpPr>
          <p:cNvPr id="3" name="Group 9"/>
          <p:cNvGrpSpPr/>
          <p:nvPr/>
        </p:nvGrpSpPr>
        <p:grpSpPr>
          <a:xfrm>
            <a:off x="925513" y="5097463"/>
            <a:ext cx="3073400" cy="563562"/>
            <a:chOff x="0" y="0"/>
            <a:chExt cx="1497" cy="998"/>
          </a:xfrm>
        </p:grpSpPr>
        <p:sp>
          <p:nvSpPr>
            <p:cNvPr id="10270" name="Rectangle 10"/>
            <p:cNvSpPr/>
            <p:nvPr/>
          </p:nvSpPr>
          <p:spPr>
            <a:xfrm>
              <a:off x="0" y="0"/>
              <a:ext cx="1497" cy="809"/>
            </a:xfrm>
            <a:prstGeom prst="rect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>
                <a:buFont typeface="Arial" panose="020B0604020202020204" pitchFamily="34" charset="0"/>
                <a:buNone/>
              </a:pPr>
              <a:endParaRPr lang="zh-CN" altLang="en-US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0271" name="AutoShape 11"/>
            <p:cNvSpPr/>
            <p:nvPr/>
          </p:nvSpPr>
          <p:spPr>
            <a:xfrm>
              <a:off x="0" y="817"/>
              <a:ext cx="1497" cy="181"/>
            </a:xfrm>
            <a:custGeom>
              <a:avLst/>
              <a:gdLst>
                <a:gd name="txL" fmla="*/ 2337 w 21600"/>
                <a:gd name="txT" fmla="*/ 2387 h 21600"/>
                <a:gd name="txR" fmla="*/ 19263 w 21600"/>
                <a:gd name="txB" fmla="*/ 19213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0"/>
                  </a:moveTo>
                  <a:lnTo>
                    <a:pt x="1072" y="21600"/>
                  </a:lnTo>
                  <a:lnTo>
                    <a:pt x="20528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>
                <a:buFont typeface="Arial" panose="020B0604020202020204" pitchFamily="34" charset="0"/>
                <a:buNone/>
              </a:pPr>
              <a:endParaRPr lang="zh-CN" altLang="en-US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0247" name="WordArt 12"/>
          <p:cNvSpPr/>
          <p:nvPr/>
        </p:nvSpPr>
        <p:spPr>
          <a:xfrm>
            <a:off x="1308100" y="5235575"/>
            <a:ext cx="2382838" cy="276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62500" lnSpcReduction="20000"/>
          </a:bodyPr>
          <a:lstStyle/>
          <a:p>
            <a:pPr algn="ctr" eaLnBrk="0" hangingPunct="0"/>
            <a:r>
              <a:rPr lang="zh-CN" altLang="en-US" sz="2400">
                <a:ln w="9525" cap="flat" cmpd="sng">
                  <a:solidFill>
                    <a:schemeClr val="bg1"/>
                  </a:solidFill>
                  <a:prstDash val="solid"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框架结构</a:t>
            </a:r>
          </a:p>
        </p:txBody>
      </p:sp>
      <p:grpSp>
        <p:nvGrpSpPr>
          <p:cNvPr id="4" name="Group 13"/>
          <p:cNvGrpSpPr/>
          <p:nvPr/>
        </p:nvGrpSpPr>
        <p:grpSpPr>
          <a:xfrm>
            <a:off x="925513" y="4024313"/>
            <a:ext cx="3073400" cy="563562"/>
            <a:chOff x="0" y="0"/>
            <a:chExt cx="1497" cy="998"/>
          </a:xfrm>
        </p:grpSpPr>
        <p:sp>
          <p:nvSpPr>
            <p:cNvPr id="10268" name="Rectangle 14"/>
            <p:cNvSpPr/>
            <p:nvPr/>
          </p:nvSpPr>
          <p:spPr>
            <a:xfrm>
              <a:off x="0" y="0"/>
              <a:ext cx="1497" cy="809"/>
            </a:xfrm>
            <a:prstGeom prst="rect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>
                <a:buFont typeface="Arial" panose="020B0604020202020204" pitchFamily="34" charset="0"/>
                <a:buNone/>
              </a:pPr>
              <a:endParaRPr lang="zh-CN" altLang="en-US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0269" name="AutoShape 15"/>
            <p:cNvSpPr/>
            <p:nvPr/>
          </p:nvSpPr>
          <p:spPr>
            <a:xfrm>
              <a:off x="0" y="817"/>
              <a:ext cx="1497" cy="181"/>
            </a:xfrm>
            <a:custGeom>
              <a:avLst/>
              <a:gdLst>
                <a:gd name="txL" fmla="*/ 2337 w 21600"/>
                <a:gd name="txT" fmla="*/ 2387 h 21600"/>
                <a:gd name="txR" fmla="*/ 19263 w 21600"/>
                <a:gd name="txB" fmla="*/ 19213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0"/>
                  </a:moveTo>
                  <a:lnTo>
                    <a:pt x="1072" y="21600"/>
                  </a:lnTo>
                  <a:lnTo>
                    <a:pt x="20528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>
                <a:buFont typeface="Arial" panose="020B0604020202020204" pitchFamily="34" charset="0"/>
                <a:buNone/>
              </a:pPr>
              <a:endParaRPr lang="zh-CN" altLang="en-US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0249" name="WordArt 16"/>
          <p:cNvSpPr/>
          <p:nvPr/>
        </p:nvSpPr>
        <p:spPr>
          <a:xfrm>
            <a:off x="1308100" y="4095750"/>
            <a:ext cx="2382838" cy="276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62500" lnSpcReduction="20000"/>
          </a:bodyPr>
          <a:lstStyle/>
          <a:p>
            <a:pPr algn="ctr" eaLnBrk="0" hangingPunct="0"/>
            <a:r>
              <a:rPr lang="zh-CN" altLang="en-US" sz="2400">
                <a:ln w="9525" cap="flat" cmpd="sng">
                  <a:solidFill>
                    <a:schemeClr val="bg1"/>
                  </a:solidFill>
                  <a:prstDash val="solid"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壳形结构</a:t>
            </a:r>
          </a:p>
        </p:txBody>
      </p:sp>
      <p:graphicFrame>
        <p:nvGraphicFramePr>
          <p:cNvPr id="16" name="表格 15"/>
          <p:cNvGraphicFramePr>
            <a:graphicFrameLocks noGrp="1"/>
          </p:cNvGraphicFramePr>
          <p:nvPr/>
        </p:nvGraphicFramePr>
        <p:xfrm>
          <a:off x="4197985" y="2602865"/>
          <a:ext cx="6727825" cy="3288030"/>
        </p:xfrm>
        <a:graphic>
          <a:graphicData uri="http://schemas.openxmlformats.org/drawingml/2006/table">
            <a:tbl>
              <a:tblPr/>
              <a:tblGrid>
                <a:gridCol w="2175510"/>
                <a:gridCol w="2992755"/>
                <a:gridCol w="1559560"/>
              </a:tblGrid>
              <a:tr h="657225">
                <a:tc>
                  <a:txBody>
                    <a:bodyPr/>
                    <a:lstStyle/>
                    <a:p>
                      <a:pPr algn="ctr" latinLnBrk="0"/>
                      <a:r>
                        <a:rPr lang="zh-CN" altLang="en-US" b="1">
                          <a:latin typeface="Verdana" panose="020B0604030504040204"/>
                        </a:rPr>
                        <a:t>概念</a:t>
                      </a:r>
                      <a:endParaRPr lang="zh-CN" altLang="en-US">
                        <a:latin typeface="Verdana" panose="020B0604030504040204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CD3E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zh-CN" altLang="en-US" b="1" dirty="0">
                          <a:latin typeface="Verdana" panose="020B0604030504040204"/>
                        </a:rPr>
                        <a:t>受力特点</a:t>
                      </a:r>
                      <a:endParaRPr lang="zh-CN" altLang="en-US" dirty="0">
                        <a:latin typeface="Verdana" panose="020B0604030504040204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CD3E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zh-CN" altLang="en-US" b="1">
                          <a:latin typeface="Verdana" panose="020B0604030504040204"/>
                        </a:rPr>
                        <a:t>举例</a:t>
                      </a:r>
                      <a:endParaRPr lang="zh-CN" altLang="en-US">
                        <a:latin typeface="Verdana" panose="020B0604030504040204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CD3E5"/>
                    </a:solidFill>
                  </a:tcPr>
                </a:tc>
              </a:tr>
              <a:tr h="986790">
                <a:tc>
                  <a:txBody>
                    <a:bodyPr/>
                    <a:lstStyle/>
                    <a:p>
                      <a:pPr latinLnBrk="0"/>
                      <a:r>
                        <a:rPr lang="zh-CN" altLang="en-US" b="1">
                          <a:latin typeface="Verdana" panose="020B0604030504040204"/>
                        </a:rPr>
                        <a:t>结构体本身是实心的结构</a:t>
                      </a:r>
                      <a:endParaRPr lang="zh-CN" altLang="en-US">
                        <a:latin typeface="Verdana" panose="020B0604030504040204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CD3E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zh-CN" altLang="en-US" b="1">
                          <a:latin typeface="Verdana" panose="020B0604030504040204"/>
                        </a:rPr>
                        <a:t>外力分布在整个体积中</a:t>
                      </a:r>
                      <a:endParaRPr lang="zh-CN" altLang="en-US">
                        <a:latin typeface="Verdana" panose="020B0604030504040204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CD3E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zh-CN" altLang="en-US" b="1">
                          <a:latin typeface="Verdana" panose="020B0604030504040204"/>
                        </a:rPr>
                        <a:t>实心墙、大坝</a:t>
                      </a:r>
                      <a:endParaRPr lang="zh-CN" altLang="en-US">
                        <a:latin typeface="Verdana" panose="020B0604030504040204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CD3E5"/>
                    </a:solidFill>
                  </a:tcPr>
                </a:tc>
              </a:tr>
              <a:tr h="986155">
                <a:tc>
                  <a:txBody>
                    <a:bodyPr/>
                    <a:lstStyle/>
                    <a:p>
                      <a:pPr latinLnBrk="0"/>
                      <a:r>
                        <a:rPr lang="zh-CN" altLang="en-US" sz="1800" b="1">
                          <a:latin typeface="Verdana" panose="020B0604030504040204"/>
                          <a:sym typeface="+mn-ea"/>
                        </a:rPr>
                        <a:t>结构体是层状的结构</a:t>
                      </a:r>
                      <a:endParaRPr lang="zh-CN" altLang="en-US">
                        <a:latin typeface="Verdana" panose="020B0604030504040204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CD3E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zh-CN" altLang="en-US" sz="1800" b="1">
                          <a:latin typeface="Verdana" panose="020B0604030504040204"/>
                          <a:sym typeface="+mn-ea"/>
                        </a:rPr>
                        <a:t>外力作用在结构体的表面上</a:t>
                      </a:r>
                      <a:endParaRPr lang="zh-CN" altLang="en-US">
                        <a:latin typeface="Verdana" panose="020B0604030504040204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CD3E5"/>
                    </a:solidFill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zh-CN" altLang="en-US" sz="1800" b="1" dirty="0">
                          <a:latin typeface="Verdana" panose="020B0604030504040204"/>
                          <a:sym typeface="+mn-ea"/>
                        </a:rPr>
                        <a:t>贝壳、头盔</a:t>
                      </a:r>
                      <a:endParaRPr lang="zh-CN" altLang="en-US">
                        <a:latin typeface="Verdana" panose="020B0604030504040204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CD3E5"/>
                    </a:solidFill>
                  </a:tcPr>
                </a:tc>
              </a:tr>
              <a:tr h="657860">
                <a:tc>
                  <a:txBody>
                    <a:bodyPr/>
                    <a:lstStyle/>
                    <a:p>
                      <a:pPr latinLnBrk="0"/>
                      <a:r>
                        <a:rPr lang="zh-CN" altLang="en-US" sz="1800" b="1">
                          <a:latin typeface="Verdana" panose="020B0604030504040204"/>
                          <a:sym typeface="+mn-ea"/>
                        </a:rPr>
                        <a:t>结构体由细长的构件组成的结构</a:t>
                      </a:r>
                      <a:endParaRPr lang="zh-CN" altLang="en-US" sz="1800">
                        <a:latin typeface="Verdana" panose="020B0604030504040204"/>
                        <a:sym typeface="+mn-ea"/>
                      </a:endParaRPr>
                    </a:p>
                    <a:p>
                      <a:pPr latinLnBrk="0"/>
                      <a:endParaRPr lang="zh-CN" altLang="en-US">
                        <a:latin typeface="Verdana" panose="020B0604030504040204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CD3E5"/>
                    </a:solidFill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zh-CN" altLang="en-US" sz="1800" b="1">
                          <a:latin typeface="Verdana" panose="020B0604030504040204"/>
                          <a:sym typeface="+mn-ea"/>
                        </a:rPr>
                        <a:t>支撑空间而不充满空间</a:t>
                      </a:r>
                      <a:endParaRPr lang="zh-CN" altLang="en-US" sz="1800">
                        <a:latin typeface="Verdana" panose="020B0604030504040204"/>
                        <a:sym typeface="+mn-ea"/>
                      </a:endParaRPr>
                    </a:p>
                    <a:p>
                      <a:pPr latinLnBrk="0"/>
                      <a:endParaRPr lang="zh-CN" altLang="en-US">
                        <a:latin typeface="Verdana" panose="020B0604030504040204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CD3E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zh-CN" altLang="en-US" sz="1800" b="1">
                          <a:latin typeface="Verdana" panose="020B0604030504040204"/>
                          <a:sym typeface="+mn-ea"/>
                        </a:rPr>
                        <a:t>铁塔架、建筑用的脚手架</a:t>
                      </a:r>
                      <a:endParaRPr lang="zh-CN" altLang="en-US" sz="1800">
                        <a:latin typeface="Verdana" panose="020B0604030504040204"/>
                        <a:sym typeface="+mn-ea"/>
                      </a:endParaRPr>
                    </a:p>
                    <a:p>
                      <a:pPr algn="ctr" latinLnBrk="0"/>
                      <a:endParaRPr lang="zh-CN" altLang="en-US" dirty="0">
                        <a:latin typeface="Verdana" panose="020B0604030504040204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CD3E5"/>
                    </a:solidFill>
                  </a:tcPr>
                </a:tc>
              </a:tr>
            </a:tbl>
          </a:graphicData>
        </a:graphic>
      </p:graphicFrame>
      <p:sp>
        <p:nvSpPr>
          <p:cNvPr id="10267" name="Rectangle 16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zh-CN" altLang="zh-CN" dirty="0">
                <a:latin typeface="Arial" panose="020B0604020202020204" pitchFamily="34" charset="0"/>
              </a:rPr>
              <a:t/>
            </a:r>
            <a:br>
              <a:rPr lang="zh-CN" altLang="zh-CN" dirty="0">
                <a:latin typeface="Arial" panose="020B0604020202020204" pitchFamily="34" charset="0"/>
              </a:rPr>
            </a:br>
            <a:endParaRPr lang="zh-CN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4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3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铅球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25613" y="2162175"/>
            <a:ext cx="3849687" cy="2319338"/>
          </a:xfrm>
        </p:spPr>
      </p:pic>
      <p:sp>
        <p:nvSpPr>
          <p:cNvPr id="11267" name="Text Box 3"/>
          <p:cNvSpPr txBox="1"/>
          <p:nvPr/>
        </p:nvSpPr>
        <p:spPr>
          <a:xfrm>
            <a:off x="881063" y="207963"/>
            <a:ext cx="3427412" cy="646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黑体" panose="02010609060101010101" pitchFamily="49" charset="-122"/>
              </a:rPr>
              <a:t>（一）实体结构</a:t>
            </a:r>
          </a:p>
        </p:txBody>
      </p:sp>
      <p:sp>
        <p:nvSpPr>
          <p:cNvPr id="11268" name="Text Box 4"/>
          <p:cNvSpPr txBox="1"/>
          <p:nvPr/>
        </p:nvSpPr>
        <p:spPr>
          <a:xfrm>
            <a:off x="881063" y="1216025"/>
            <a:ext cx="10783887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宋体" panose="02010600030101010101" pitchFamily="2" charset="-122"/>
                <a:ea typeface="黑体" panose="02010609060101010101" pitchFamily="49" charset="-122"/>
              </a:rPr>
              <a:t>  结构体本身是实心的结构。其受力特点是外力分布在整个体积中，如墙壁、柱子、实心球等等。</a:t>
            </a:r>
          </a:p>
        </p:txBody>
      </p:sp>
      <p:pic>
        <p:nvPicPr>
          <p:cNvPr id="11269" name="Picture 5" descr="cutting-board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150" y="4737100"/>
            <a:ext cx="4703763" cy="15033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0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3141663"/>
            <a:ext cx="4800600" cy="25638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71" name="Text Box 7"/>
          <p:cNvSpPr txBox="1"/>
          <p:nvPr/>
        </p:nvSpPr>
        <p:spPr>
          <a:xfrm>
            <a:off x="2640013" y="6278563"/>
            <a:ext cx="5280025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dirty="0">
                <a:latin typeface="Arial" panose="020B0604020202020204" pitchFamily="34" charset="0"/>
                <a:ea typeface="黑体" panose="02010609060101010101" pitchFamily="49" charset="-122"/>
              </a:rPr>
              <a:t>视频：墙体承重试验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/>
          <p:nvPr/>
        </p:nvSpPr>
        <p:spPr>
          <a:xfrm>
            <a:off x="1009650" y="1268413"/>
            <a:ext cx="10367963" cy="1373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0" hangingPunct="0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宋体" panose="02010600030101010101" pitchFamily="2" charset="-122"/>
                <a:ea typeface="黑体" panose="02010609060101010101" pitchFamily="49" charset="-122"/>
              </a:rPr>
              <a:t>  </a:t>
            </a:r>
            <a:r>
              <a:rPr lang="en-US" altLang="zh-CN" sz="2800" b="1" dirty="0">
                <a:latin typeface="宋体" panose="02010600030101010101" pitchFamily="2" charset="-122"/>
                <a:ea typeface="黑体" panose="02010609060101010101" pitchFamily="49" charset="-122"/>
              </a:rPr>
              <a:t>  </a:t>
            </a:r>
            <a:r>
              <a:rPr lang="zh-CN" altLang="en-US" sz="2800" b="1" dirty="0">
                <a:latin typeface="宋体" panose="02010600030101010101" pitchFamily="2" charset="-122"/>
                <a:ea typeface="黑体" panose="02010609060101010101" pitchFamily="49" charset="-122"/>
              </a:rPr>
              <a:t>结构体由细长的构件组成，其特点是支撑空间却不充满空间</a:t>
            </a:r>
            <a:r>
              <a:rPr lang="en-US" altLang="zh-CN" sz="2800" b="1" dirty="0">
                <a:latin typeface="宋体" panose="02010600030101010101" pitchFamily="2" charset="-122"/>
                <a:ea typeface="黑体" panose="02010609060101010101" pitchFamily="49" charset="-122"/>
              </a:rPr>
              <a:t>，如窗户、画框、房子的架构</a:t>
            </a:r>
            <a:r>
              <a:rPr lang="zh-CN" altLang="en-US" sz="2800" b="1" dirty="0">
                <a:latin typeface="宋体" panose="02010600030101010101" pitchFamily="2" charset="-122"/>
                <a:ea typeface="黑体" panose="02010609060101010101" pitchFamily="49" charset="-122"/>
              </a:rPr>
              <a:t>、建筑用脚手架、厂房的框架等等。</a:t>
            </a:r>
          </a:p>
        </p:txBody>
      </p:sp>
      <p:sp>
        <p:nvSpPr>
          <p:cNvPr id="12291" name="Text Box 3"/>
          <p:cNvSpPr>
            <a:spLocks noGrp="1"/>
          </p:cNvSpPr>
          <p:nvPr>
            <p:ph type="title"/>
          </p:nvPr>
        </p:nvSpPr>
        <p:spPr>
          <a:xfrm>
            <a:off x="184150" y="212725"/>
            <a:ext cx="4894263" cy="947738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600" dirty="0"/>
              <a:t>（二）框架结构</a:t>
            </a:r>
          </a:p>
        </p:txBody>
      </p:sp>
      <p:pic>
        <p:nvPicPr>
          <p:cNvPr id="12292" name="Picture 4" descr="tiet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" y="2924175"/>
            <a:ext cx="2935288" cy="30686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3" name="Picture 5" descr="奥运鸟巢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6438" y="2924175"/>
            <a:ext cx="5040312" cy="30686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4" name="Picture 6" descr="W0200409244071271880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88" y="2924175"/>
            <a:ext cx="3783012" cy="30686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/>
          <p:nvPr/>
        </p:nvSpPr>
        <p:spPr>
          <a:xfrm>
            <a:off x="715963" y="1135063"/>
            <a:ext cx="11044237" cy="1373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宋体" panose="02010600030101010101" pitchFamily="2" charset="-122"/>
                <a:ea typeface="黑体" panose="02010609060101010101" pitchFamily="49" charset="-122"/>
              </a:rPr>
              <a:t>  </a:t>
            </a:r>
            <a:r>
              <a:rPr lang="en-US" altLang="zh-CN" sz="2800" b="1" dirty="0">
                <a:latin typeface="宋体" panose="02010600030101010101" pitchFamily="2" charset="-122"/>
                <a:ea typeface="黑体" panose="02010609060101010101" pitchFamily="49" charset="-122"/>
              </a:rPr>
              <a:t>  </a:t>
            </a:r>
            <a:r>
              <a:rPr lang="zh-CN" altLang="en-US" sz="2800" b="1" dirty="0">
                <a:latin typeface="宋体" panose="02010600030101010101" pitchFamily="2" charset="-122"/>
                <a:ea typeface="黑体" panose="02010609060101010101" pitchFamily="49" charset="-122"/>
              </a:rPr>
              <a:t>壳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形</a:t>
            </a:r>
            <a:r>
              <a:rPr lang="zh-CN" altLang="en-US" sz="2800" b="1" dirty="0">
                <a:latin typeface="宋体" panose="02010600030101010101" pitchFamily="2" charset="-122"/>
                <a:ea typeface="黑体" panose="02010609060101010101" pitchFamily="49" charset="-122"/>
              </a:rPr>
              <a:t>结构是指层状曲面的结构</a:t>
            </a:r>
            <a:r>
              <a:rPr lang="en-US" altLang="zh-CN" sz="2800" b="1" dirty="0">
                <a:latin typeface="宋体" panose="02010600030101010101" pitchFamily="2" charset="-122"/>
                <a:ea typeface="黑体" panose="02010609060101010101" pitchFamily="49" charset="-122"/>
              </a:rPr>
              <a:t>。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壳形结构通过</a:t>
            </a:r>
          </a:p>
          <a:p>
            <a:pPr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壳形来传递力和承受荷载，特别是当壳形顶部爱到压力时，它能将力均匀</a:t>
            </a: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扩散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</p:txBody>
      </p:sp>
      <p:pic>
        <p:nvPicPr>
          <p:cNvPr id="13315" name="Picture 3" descr="10958345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963" y="4562475"/>
            <a:ext cx="3360737" cy="20875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6" name="Picture 4" descr="bk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7813" y="4540250"/>
            <a:ext cx="3495675" cy="21097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7" name="Picture 5" descr="toukui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3750" y="2527300"/>
            <a:ext cx="3071813" cy="2012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8" name="Picture 6" descr="灯泡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500" y="2508250"/>
            <a:ext cx="3359150" cy="2032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9" name="Text Box 7"/>
          <p:cNvSpPr>
            <a:spLocks noGrp="1"/>
          </p:cNvSpPr>
          <p:nvPr>
            <p:ph type="title"/>
          </p:nvPr>
        </p:nvSpPr>
        <p:spPr>
          <a:xfrm>
            <a:off x="531813" y="260350"/>
            <a:ext cx="5756275" cy="865188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600" dirty="0"/>
              <a:t>（三）壳形结构</a:t>
            </a:r>
          </a:p>
        </p:txBody>
      </p:sp>
      <p:sp>
        <p:nvSpPr>
          <p:cNvPr id="13320" name="Text Box 8"/>
          <p:cNvSpPr txBox="1"/>
          <p:nvPr/>
        </p:nvSpPr>
        <p:spPr>
          <a:xfrm>
            <a:off x="3600450" y="4540250"/>
            <a:ext cx="5376863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dirty="0">
                <a:latin typeface="Arial" panose="020B0604020202020204" pitchFamily="34" charset="0"/>
                <a:ea typeface="黑体" panose="02010609060101010101" pitchFamily="49" charset="-122"/>
              </a:rPr>
              <a:t>视频：鸡蛋壳试验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idx="1"/>
          </p:nvPr>
        </p:nvSpPr>
        <p:spPr>
          <a:xfrm>
            <a:off x="1992313" y="1628775"/>
            <a:ext cx="8229600" cy="4525963"/>
          </a:xfrm>
        </p:spPr>
        <p:txBody>
          <a:bodyPr vert="horz" wrap="square" lIns="91440" tIns="45720" rIns="91440" bIns="45720" anchor="t"/>
          <a:lstStyle/>
          <a:p>
            <a:pPr eaLnBrk="1" hangingPunct="1">
              <a:buNone/>
            </a:pPr>
            <a:r>
              <a:rPr lang="zh-CN" altLang="en-US" sz="2400" dirty="0"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2395538" y="5099050"/>
            <a:ext cx="7200900" cy="9950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R="0" defTabSz="914400">
              <a:lnSpc>
                <a:spcPct val="140000"/>
              </a:lnSpc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2400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      </a:t>
            </a:r>
            <a:r>
              <a:rPr kumimoji="0" lang="zh-CN" altLang="en-US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在实际生活中，某些结构往往是实体、框架、壳形等基本结构的</a:t>
            </a:r>
            <a:r>
              <a:rPr kumimoji="0" lang="zh-CN" altLang="en-US" b="1" kern="1200" cap="none" spc="0" normalizeH="0" baseline="0" noProof="0" dirty="0">
                <a:solidFill>
                  <a:schemeClr val="accent3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组合</a:t>
            </a:r>
            <a:r>
              <a:rPr kumimoji="0" lang="zh-CN" altLang="en-US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形式。</a:t>
            </a:r>
          </a:p>
        </p:txBody>
      </p:sp>
      <p:sp>
        <p:nvSpPr>
          <p:cNvPr id="13316" name="Rectangle 8"/>
          <p:cNvSpPr>
            <a:spLocks noGrp="1"/>
          </p:cNvSpPr>
          <p:nvPr>
            <p:ph type="title"/>
          </p:nvPr>
        </p:nvSpPr>
        <p:spPr>
          <a:xfrm>
            <a:off x="1992313" y="260350"/>
            <a:ext cx="8229600" cy="1143000"/>
          </a:xfrm>
        </p:spPr>
        <p:txBody>
          <a:bodyPr vert="horz" wrap="square" lIns="91440" tIns="45720" rIns="91440" bIns="45720" anchor="ctr"/>
          <a:lstStyle/>
          <a:p>
            <a:pPr algn="ctr" eaLnBrk="1" hangingPunct="1"/>
            <a:r>
              <a:rPr lang="zh-CN" altLang="en-US" b="1" dirty="0">
                <a:solidFill>
                  <a:srgbClr val="FFC000"/>
                </a:solidFill>
                <a:ea typeface="宋体" panose="02010600030101010101" pitchFamily="2" charset="-122"/>
              </a:rPr>
              <a:t>这又是什么结构呢？</a:t>
            </a:r>
            <a:br>
              <a:rPr lang="zh-CN" altLang="en-US" b="1" dirty="0">
                <a:solidFill>
                  <a:srgbClr val="FFC000"/>
                </a:solidFill>
                <a:ea typeface="宋体" panose="02010600030101010101" pitchFamily="2" charset="-122"/>
              </a:rPr>
            </a:br>
            <a:endParaRPr lang="zh-CN" altLang="en-US" b="1" dirty="0">
              <a:solidFill>
                <a:srgbClr val="FFC000"/>
              </a:solidFill>
              <a:ea typeface="宋体" panose="02010600030101010101" pitchFamily="2" charset="-122"/>
            </a:endParaRPr>
          </a:p>
        </p:txBody>
      </p:sp>
      <p:grpSp>
        <p:nvGrpSpPr>
          <p:cNvPr id="13317" name="Group 13"/>
          <p:cNvGrpSpPr/>
          <p:nvPr/>
        </p:nvGrpSpPr>
        <p:grpSpPr>
          <a:xfrm>
            <a:off x="3284855" y="1441450"/>
            <a:ext cx="5745480" cy="3754901"/>
            <a:chOff x="1469" y="908"/>
            <a:chExt cx="2676" cy="2042"/>
          </a:xfrm>
        </p:grpSpPr>
        <p:pic>
          <p:nvPicPr>
            <p:cNvPr id="13318" name="Picture 11" descr="94857632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69" y="908"/>
              <a:ext cx="2676" cy="182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319" name="Text Box 12"/>
            <p:cNvSpPr txBox="1"/>
            <p:nvPr/>
          </p:nvSpPr>
          <p:spPr>
            <a:xfrm>
              <a:off x="1582" y="2750"/>
              <a:ext cx="2420" cy="20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>
                  <a:latin typeface="Times New Roman" panose="02020603050405020304" pitchFamily="18" charset="0"/>
                </a:rPr>
                <a:t>重庆石门嘉陵江大桥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/>
          <p:nvPr/>
        </p:nvSpPr>
        <p:spPr>
          <a:xfrm>
            <a:off x="2927350" y="117475"/>
            <a:ext cx="1866900" cy="768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400" b="1" dirty="0">
                <a:latin typeface="经典粗黑简" pitchFamily="1" charset="-122"/>
                <a:ea typeface="经典粗黑简" pitchFamily="1" charset="-122"/>
              </a:rPr>
              <a:t>小练习</a:t>
            </a:r>
          </a:p>
        </p:txBody>
      </p:sp>
      <p:graphicFrame>
        <p:nvGraphicFramePr>
          <p:cNvPr id="30723" name="Group 3"/>
          <p:cNvGraphicFramePr>
            <a:graphicFrameLocks noGrp="1"/>
          </p:cNvGraphicFramePr>
          <p:nvPr/>
        </p:nvGraphicFramePr>
        <p:xfrm>
          <a:off x="1905000" y="1066800"/>
          <a:ext cx="8353425" cy="5621339"/>
        </p:xfrm>
        <a:graphic>
          <a:graphicData uri="http://schemas.openxmlformats.org/drawingml/2006/table">
            <a:tbl>
              <a:tblPr/>
              <a:tblGrid>
                <a:gridCol w="3384550"/>
                <a:gridCol w="1008380"/>
                <a:gridCol w="920750"/>
                <a:gridCol w="996950"/>
                <a:gridCol w="1106170"/>
                <a:gridCol w="936625"/>
              </a:tblGrid>
              <a:tr h="944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全新硬笔行书简" pitchFamily="2" charset="-122"/>
                        </a:rPr>
                        <a:t>物体结构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全新硬笔行书简" pitchFamily="2" charset="-122"/>
                        </a:rPr>
                        <a:t>实体结构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全新硬笔行书简" pitchFamily="2" charset="-122"/>
                        </a:rPr>
                        <a:t>框架结构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全新硬笔行书简" pitchFamily="2" charset="-122"/>
                        </a:rPr>
                        <a:t>壳体结构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全新硬笔行书简" pitchFamily="2" charset="-122"/>
                        </a:rPr>
                        <a:t>组合结构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全新硬笔行书简" pitchFamily="2" charset="-122"/>
                        </a:rPr>
                        <a:t>受力特点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9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全新硬笔行书简" pitchFamily="2" charset="-122"/>
                        </a:rPr>
                        <a:t>栅栏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全新硬笔行书简" pitchFamily="2" charset="-122"/>
                        </a:rPr>
                        <a:t>圆形陶瓷装饰品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全新硬笔行书简" pitchFamily="2" charset="-122"/>
                        </a:rPr>
                        <a:t>冰山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全新硬笔行书简" pitchFamily="2" charset="-122"/>
                        </a:rPr>
                        <a:t>高层建筑的穹顶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全新硬笔行书简" pitchFamily="2" charset="-122"/>
                        </a:rPr>
                        <a:t>钢化玻璃锅盖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全新硬笔行书简" pitchFamily="2" charset="-122"/>
                        </a:rPr>
                        <a:t>竹排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全新硬笔行书简" pitchFamily="2" charset="-122"/>
                        </a:rPr>
                        <a:t>汽车外壳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9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全新硬笔行书简" pitchFamily="2" charset="-122"/>
                        </a:rPr>
                        <a:t>人的头盖骨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9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全新硬笔行书简" pitchFamily="2" charset="-122"/>
                        </a:rPr>
                        <a:t>古罗马斗兽场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全新硬笔行书简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802" name="Text Box 82"/>
          <p:cNvSpPr txBox="1"/>
          <p:nvPr/>
        </p:nvSpPr>
        <p:spPr>
          <a:xfrm>
            <a:off x="5591175" y="3065463"/>
            <a:ext cx="86518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3300"/>
                </a:solidFill>
                <a:latin typeface="Arial" panose="020B0604020202020204" pitchFamily="34" charset="0"/>
              </a:rPr>
              <a:t>√</a:t>
            </a:r>
          </a:p>
        </p:txBody>
      </p:sp>
      <p:sp>
        <p:nvSpPr>
          <p:cNvPr id="30803" name="Text Box 83"/>
          <p:cNvSpPr txBox="1"/>
          <p:nvPr/>
        </p:nvSpPr>
        <p:spPr>
          <a:xfrm>
            <a:off x="6599238" y="1985963"/>
            <a:ext cx="86518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3300"/>
                </a:solidFill>
                <a:latin typeface="Arial" panose="020B0604020202020204" pitchFamily="34" charset="0"/>
              </a:rPr>
              <a:t>√</a:t>
            </a:r>
          </a:p>
        </p:txBody>
      </p:sp>
      <p:sp>
        <p:nvSpPr>
          <p:cNvPr id="30804" name="Text Box 84"/>
          <p:cNvSpPr txBox="1"/>
          <p:nvPr/>
        </p:nvSpPr>
        <p:spPr>
          <a:xfrm>
            <a:off x="6527800" y="4649788"/>
            <a:ext cx="86518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3300"/>
                </a:solidFill>
                <a:latin typeface="Arial" panose="020B0604020202020204" pitchFamily="34" charset="0"/>
              </a:rPr>
              <a:t>√</a:t>
            </a:r>
          </a:p>
        </p:txBody>
      </p:sp>
      <p:sp>
        <p:nvSpPr>
          <p:cNvPr id="30805" name="Text Box 85"/>
          <p:cNvSpPr txBox="1"/>
          <p:nvPr/>
        </p:nvSpPr>
        <p:spPr>
          <a:xfrm>
            <a:off x="7535863" y="2562225"/>
            <a:ext cx="86518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3300"/>
                </a:solidFill>
                <a:latin typeface="Arial" panose="020B0604020202020204" pitchFamily="34" charset="0"/>
              </a:rPr>
              <a:t>√</a:t>
            </a:r>
          </a:p>
        </p:txBody>
      </p:sp>
      <p:sp>
        <p:nvSpPr>
          <p:cNvPr id="30806" name="Text Box 86"/>
          <p:cNvSpPr txBox="1"/>
          <p:nvPr/>
        </p:nvSpPr>
        <p:spPr>
          <a:xfrm>
            <a:off x="7535863" y="3570288"/>
            <a:ext cx="86518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3300"/>
                </a:solidFill>
                <a:latin typeface="Arial" panose="020B0604020202020204" pitchFamily="34" charset="0"/>
              </a:rPr>
              <a:t>√</a:t>
            </a:r>
          </a:p>
        </p:txBody>
      </p:sp>
      <p:sp>
        <p:nvSpPr>
          <p:cNvPr id="30807" name="Text Box 87"/>
          <p:cNvSpPr txBox="1"/>
          <p:nvPr/>
        </p:nvSpPr>
        <p:spPr>
          <a:xfrm>
            <a:off x="7534275" y="4073525"/>
            <a:ext cx="86518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3300"/>
                </a:solidFill>
                <a:latin typeface="Arial" panose="020B0604020202020204" pitchFamily="34" charset="0"/>
              </a:rPr>
              <a:t>√</a:t>
            </a:r>
          </a:p>
        </p:txBody>
      </p:sp>
      <p:sp>
        <p:nvSpPr>
          <p:cNvPr id="30808" name="Text Box 88"/>
          <p:cNvSpPr txBox="1"/>
          <p:nvPr/>
        </p:nvSpPr>
        <p:spPr>
          <a:xfrm>
            <a:off x="7535863" y="5081588"/>
            <a:ext cx="86518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3300"/>
                </a:solidFill>
                <a:latin typeface="Arial" panose="020B0604020202020204" pitchFamily="34" charset="0"/>
              </a:rPr>
              <a:t>√</a:t>
            </a:r>
          </a:p>
        </p:txBody>
      </p:sp>
      <p:sp>
        <p:nvSpPr>
          <p:cNvPr id="30809" name="Text Box 89"/>
          <p:cNvSpPr txBox="1"/>
          <p:nvPr/>
        </p:nvSpPr>
        <p:spPr>
          <a:xfrm>
            <a:off x="7535863" y="5586413"/>
            <a:ext cx="86518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3300"/>
                </a:solidFill>
                <a:latin typeface="Arial" panose="020B0604020202020204" pitchFamily="34" charset="0"/>
              </a:rPr>
              <a:t>√</a:t>
            </a:r>
          </a:p>
        </p:txBody>
      </p:sp>
      <p:sp>
        <p:nvSpPr>
          <p:cNvPr id="30810" name="Text Box 90"/>
          <p:cNvSpPr txBox="1"/>
          <p:nvPr/>
        </p:nvSpPr>
        <p:spPr>
          <a:xfrm>
            <a:off x="8543925" y="6089650"/>
            <a:ext cx="86518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3300"/>
                </a:solidFill>
                <a:latin typeface="Arial" panose="020B0604020202020204" pitchFamily="34" charset="0"/>
              </a:rPr>
              <a:t>√</a:t>
            </a:r>
          </a:p>
        </p:txBody>
      </p:sp>
      <p:sp>
        <p:nvSpPr>
          <p:cNvPr id="35931" name="标题 1"/>
          <p:cNvSpPr>
            <a:spLocks noGrp="1"/>
          </p:cNvSpPr>
          <p:nvPr/>
        </p:nvSpPr>
        <p:spPr>
          <a:xfrm>
            <a:off x="1981200" y="285750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0" hangingPunct="0"/>
            <a:endParaRPr lang="zh-CN" altLang="en-US" sz="4400" dirty="0">
              <a:solidFill>
                <a:schemeClr val="tx2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5932" name="标题 1"/>
          <p:cNvSpPr>
            <a:spLocks noGrp="1"/>
          </p:cNvSpPr>
          <p:nvPr/>
        </p:nvSpPr>
        <p:spPr>
          <a:xfrm>
            <a:off x="2133600" y="300990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0" hangingPunct="0"/>
            <a:endParaRPr lang="zh-CN" altLang="en-US" sz="4400" dirty="0">
              <a:solidFill>
                <a:schemeClr val="tx2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199880" y="6274435"/>
            <a:ext cx="33610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rgbClr val="FF0000"/>
                </a:solidFill>
              </a:rPr>
              <a:t>复合结构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0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02" grpId="0"/>
      <p:bldP spid="30803" grpId="0"/>
      <p:bldP spid="30804" grpId="0"/>
      <p:bldP spid="30805" grpId="0"/>
      <p:bldP spid="30806" grpId="0"/>
      <p:bldP spid="30807" grpId="0"/>
      <p:bldP spid="30808" grpId="0"/>
      <p:bldP spid="30809" grpId="0"/>
      <p:bldP spid="308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dirty="0"/>
              <a:t>课堂小结</a:t>
            </a:r>
          </a:p>
        </p:txBody>
      </p:sp>
      <p:sp>
        <p:nvSpPr>
          <p:cNvPr id="32771" name="Rectangle 3"/>
          <p:cNvSpPr>
            <a:spLocks noGrp="1"/>
          </p:cNvSpPr>
          <p:nvPr>
            <p:ph idx="1"/>
          </p:nvPr>
        </p:nvSpPr>
        <p:spPr>
          <a:xfrm>
            <a:off x="3359150" y="1557338"/>
            <a:ext cx="2881313" cy="576262"/>
          </a:xfrm>
        </p:spPr>
        <p:txBody>
          <a:bodyPr vert="horz" wrap="square" lIns="91440" tIns="45720" rIns="91440" bIns="45720" anchor="t"/>
          <a:lstStyle/>
          <a:p>
            <a:pPr eaLnBrk="1" hangingPunct="1"/>
            <a:r>
              <a:rPr lang="zh-CN" altLang="en-US" sz="2800" dirty="0"/>
              <a:t>结构无处不在</a:t>
            </a:r>
          </a:p>
        </p:txBody>
      </p:sp>
      <p:sp>
        <p:nvSpPr>
          <p:cNvPr id="32772" name="Text Box 4"/>
          <p:cNvSpPr txBox="1"/>
          <p:nvPr/>
        </p:nvSpPr>
        <p:spPr>
          <a:xfrm>
            <a:off x="3289300" y="2565400"/>
            <a:ext cx="3814763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Arial" panose="020B0604020202020204" pitchFamily="34" charset="0"/>
                <a:sym typeface="Arial" panose="020B0604020202020204" pitchFamily="34" charset="0"/>
              </a:rPr>
              <a:t>  结构的常见受力形式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2773" name="Text Box 5"/>
          <p:cNvSpPr txBox="1"/>
          <p:nvPr/>
        </p:nvSpPr>
        <p:spPr>
          <a:xfrm>
            <a:off x="3287713" y="3789363"/>
            <a:ext cx="252095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Arial" panose="020B0604020202020204" pitchFamily="34" charset="0"/>
                <a:sym typeface="Arial" panose="020B0604020202020204" pitchFamily="34" charset="0"/>
              </a:rPr>
              <a:t> 结构的分类 </a:t>
            </a:r>
          </a:p>
        </p:txBody>
      </p:sp>
      <p:sp>
        <p:nvSpPr>
          <p:cNvPr id="32774" name="Text Box 6"/>
          <p:cNvSpPr txBox="1"/>
          <p:nvPr/>
        </p:nvSpPr>
        <p:spPr>
          <a:xfrm>
            <a:off x="4008438" y="3213100"/>
            <a:ext cx="559816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Arial" panose="020B0604020202020204" pitchFamily="34" charset="0"/>
                <a:sym typeface="Arial" panose="020B0604020202020204" pitchFamily="34" charset="0"/>
              </a:rPr>
              <a:t>拉力  压力  剪切力  扭转力  弯曲力</a:t>
            </a:r>
          </a:p>
        </p:txBody>
      </p:sp>
      <p:sp>
        <p:nvSpPr>
          <p:cNvPr id="32775" name="Text Box 7"/>
          <p:cNvSpPr txBox="1"/>
          <p:nvPr/>
        </p:nvSpPr>
        <p:spPr>
          <a:xfrm>
            <a:off x="3360738" y="4511675"/>
            <a:ext cx="61198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dirty="0">
                <a:latin typeface="Arial" panose="020B0604020202020204" pitchFamily="34" charset="0"/>
                <a:sym typeface="Arial" panose="020B0604020202020204" pitchFamily="34" charset="0"/>
              </a:rPr>
              <a:t>实体结构       框架结构       壳形结构</a:t>
            </a:r>
          </a:p>
        </p:txBody>
      </p:sp>
      <p:sp>
        <p:nvSpPr>
          <p:cNvPr id="32776" name="AutoShape 8"/>
          <p:cNvSpPr/>
          <p:nvPr/>
        </p:nvSpPr>
        <p:spPr>
          <a:xfrm>
            <a:off x="3359150" y="5230813"/>
            <a:ext cx="1512888" cy="1223962"/>
          </a:xfrm>
          <a:prstGeom prst="flowChartAlternateProcess">
            <a:avLst/>
          </a:prstGeom>
          <a:solidFill>
            <a:srgbClr val="FFFF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r>
              <a:rPr lang="zh-CN" altLang="en-US" b="1" dirty="0">
                <a:solidFill>
                  <a:srgbClr val="0066FF"/>
                </a:solidFill>
                <a:latin typeface="Arial" panose="020B0604020202020204" pitchFamily="34" charset="0"/>
              </a:rPr>
              <a:t>利用自身承</a:t>
            </a:r>
          </a:p>
          <a:p>
            <a:r>
              <a:rPr lang="zh-CN" altLang="en-US" b="1" dirty="0">
                <a:solidFill>
                  <a:srgbClr val="0066FF"/>
                </a:solidFill>
                <a:latin typeface="Arial" panose="020B0604020202020204" pitchFamily="34" charset="0"/>
              </a:rPr>
              <a:t>受荷载，主</a:t>
            </a:r>
          </a:p>
          <a:p>
            <a:r>
              <a:rPr lang="zh-CN" altLang="en-US" b="1" dirty="0">
                <a:solidFill>
                  <a:srgbClr val="0066FF"/>
                </a:solidFill>
                <a:latin typeface="Arial" panose="020B0604020202020204" pitchFamily="34" charset="0"/>
              </a:rPr>
              <a:t>要承受压力</a:t>
            </a:r>
          </a:p>
        </p:txBody>
      </p:sp>
      <p:sp>
        <p:nvSpPr>
          <p:cNvPr id="32777" name="AutoShape 9"/>
          <p:cNvSpPr/>
          <p:nvPr/>
        </p:nvSpPr>
        <p:spPr>
          <a:xfrm>
            <a:off x="5375275" y="5229225"/>
            <a:ext cx="1800225" cy="1225550"/>
          </a:xfrm>
          <a:prstGeom prst="flowChartAlternateProcess">
            <a:avLst/>
          </a:prstGeom>
          <a:solidFill>
            <a:srgbClr val="FFFF00"/>
          </a:solidFill>
          <a:ln w="9525" cap="flat" cmpd="sng">
            <a:solidFill>
              <a:schemeClr val="tx1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ctr"/>
          <a:lstStyle/>
          <a:p>
            <a:r>
              <a:rPr lang="zh-CN" altLang="en-US" b="1" dirty="0">
                <a:solidFill>
                  <a:srgbClr val="0066FF"/>
                </a:solidFill>
                <a:latin typeface="Arial" panose="020B0604020202020204" pitchFamily="34" charset="0"/>
              </a:rPr>
              <a:t>通过条状物的连</a:t>
            </a:r>
          </a:p>
          <a:p>
            <a:r>
              <a:rPr lang="zh-CN" altLang="en-US" b="1" dirty="0">
                <a:solidFill>
                  <a:srgbClr val="0066FF"/>
                </a:solidFill>
                <a:latin typeface="Arial" panose="020B0604020202020204" pitchFamily="34" charset="0"/>
              </a:rPr>
              <a:t>接来承受荷载，</a:t>
            </a:r>
          </a:p>
          <a:p>
            <a:r>
              <a:rPr lang="zh-CN" altLang="en-US" b="1" dirty="0">
                <a:solidFill>
                  <a:srgbClr val="0066FF"/>
                </a:solidFill>
                <a:latin typeface="Arial" panose="020B0604020202020204" pitchFamily="34" charset="0"/>
              </a:rPr>
              <a:t>即可承受压力</a:t>
            </a:r>
          </a:p>
          <a:p>
            <a:r>
              <a:rPr lang="zh-CN" altLang="en-US" b="1" dirty="0">
                <a:solidFill>
                  <a:srgbClr val="0066FF"/>
                </a:solidFill>
                <a:latin typeface="Arial" panose="020B0604020202020204" pitchFamily="34" charset="0"/>
              </a:rPr>
              <a:t>也可承受拉力</a:t>
            </a:r>
          </a:p>
        </p:txBody>
      </p:sp>
      <p:sp>
        <p:nvSpPr>
          <p:cNvPr id="32778" name="AutoShape 10"/>
          <p:cNvSpPr/>
          <p:nvPr/>
        </p:nvSpPr>
        <p:spPr>
          <a:xfrm>
            <a:off x="7608888" y="5229225"/>
            <a:ext cx="1800225" cy="1225550"/>
          </a:xfrm>
          <a:prstGeom prst="flowChartAlternateProcess">
            <a:avLst/>
          </a:prstGeom>
          <a:solidFill>
            <a:srgbClr val="FFFF00"/>
          </a:solidFill>
          <a:ln w="9525" cap="flat" cmpd="sng">
            <a:solidFill>
              <a:schemeClr val="tx1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ctr"/>
          <a:lstStyle/>
          <a:p>
            <a:r>
              <a:rPr lang="zh-CN" altLang="en-US" b="1" dirty="0">
                <a:solidFill>
                  <a:srgbClr val="0066FF"/>
                </a:solidFill>
                <a:latin typeface="Arial" panose="020B0604020202020204" pitchFamily="34" charset="0"/>
              </a:rPr>
              <a:t>通过壳形来承受</a:t>
            </a:r>
          </a:p>
          <a:p>
            <a:r>
              <a:rPr lang="zh-CN" altLang="en-US" b="1" dirty="0">
                <a:solidFill>
                  <a:srgbClr val="0066FF"/>
                </a:solidFill>
                <a:latin typeface="Arial" panose="020B0604020202020204" pitchFamily="34" charset="0"/>
              </a:rPr>
              <a:t>传递力，当顶部</a:t>
            </a:r>
          </a:p>
          <a:p>
            <a:r>
              <a:rPr lang="zh-CN" altLang="en-US" b="1" dirty="0">
                <a:solidFill>
                  <a:srgbClr val="0066FF"/>
                </a:solidFill>
                <a:latin typeface="Arial" panose="020B0604020202020204" pitchFamily="34" charset="0"/>
              </a:rPr>
              <a:t>受到压力时可将</a:t>
            </a:r>
          </a:p>
          <a:p>
            <a:r>
              <a:rPr lang="zh-CN" altLang="en-US" b="1" dirty="0">
                <a:solidFill>
                  <a:srgbClr val="0066FF"/>
                </a:solidFill>
                <a:latin typeface="Arial" panose="020B0604020202020204" pitchFamily="34" charset="0"/>
              </a:rPr>
              <a:t>力均匀扩散</a:t>
            </a:r>
          </a:p>
        </p:txBody>
      </p:sp>
      <p:sp>
        <p:nvSpPr>
          <p:cNvPr id="37899" name="标题 1"/>
          <p:cNvSpPr>
            <a:spLocks noGrp="1"/>
          </p:cNvSpPr>
          <p:nvPr/>
        </p:nvSpPr>
        <p:spPr>
          <a:xfrm>
            <a:off x="1981200" y="285750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0" hangingPunct="0"/>
            <a:endParaRPr lang="zh-CN" altLang="en-US" sz="4400" dirty="0">
              <a:solidFill>
                <a:schemeClr val="tx2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7900" name="标题 1"/>
          <p:cNvSpPr>
            <a:spLocks noGrp="1"/>
          </p:cNvSpPr>
          <p:nvPr/>
        </p:nvSpPr>
        <p:spPr>
          <a:xfrm>
            <a:off x="2133600" y="300990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0" hangingPunct="0"/>
            <a:endParaRPr lang="zh-CN" altLang="en-US" sz="4400" dirty="0">
              <a:solidFill>
                <a:schemeClr val="tx2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  <p:bldP spid="32772" grpId="0" bldLvl="0"/>
      <p:bldP spid="32773" grpId="0" bldLvl="0"/>
      <p:bldP spid="32774" grpId="0" bldLvl="0"/>
      <p:bldP spid="32775" grpId="0" bldLvl="0"/>
      <p:bldP spid="32776" grpId="0" bldLvl="0" animBg="1"/>
      <p:bldP spid="32777" grpId="0" bldLvl="0" animBg="1"/>
      <p:bldP spid="32778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089525" y="44450"/>
            <a:ext cx="3671888" cy="809624"/>
          </a:xfrm>
          <a:noFill/>
          <a:ln>
            <a:noFill/>
          </a:ln>
          <a:effectLst/>
          <a:sp3d prstMaterial="plastic"/>
        </p:spPr>
        <p:txBody>
          <a:bodyPr vert="horz" rtlCol="0" anchor="ctr"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小实验</a:t>
            </a:r>
          </a:p>
        </p:txBody>
      </p:sp>
      <p:sp>
        <p:nvSpPr>
          <p:cNvPr id="35843" name="Rectangle 3"/>
          <p:cNvSpPr/>
          <p:nvPr/>
        </p:nvSpPr>
        <p:spPr>
          <a:xfrm>
            <a:off x="1703388" y="1054100"/>
            <a:ext cx="7416800" cy="12223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000" b="1" dirty="0">
                <a:latin typeface="Arial" panose="020B0604020202020204" pitchFamily="34" charset="0"/>
              </a:rPr>
              <a:t>   </a:t>
            </a:r>
            <a:r>
              <a:rPr lang="zh-CN" altLang="en-US" sz="2000" b="1" dirty="0">
                <a:sym typeface="+mn-ea"/>
              </a:rPr>
              <a:t>在学习结构与设计时，</a:t>
            </a:r>
            <a:r>
              <a:rPr lang="zh-CN" altLang="en-US" sz="2000" b="1" dirty="0">
                <a:latin typeface="Arial" panose="020B0604020202020204" pitchFamily="34" charset="0"/>
              </a:rPr>
              <a:t>分小组进行小实验；</a:t>
            </a:r>
            <a:r>
              <a:rPr lang="zh-CN" altLang="en-US" sz="2000" b="1" dirty="0">
                <a:sym typeface="+mn-ea"/>
              </a:rPr>
              <a:t>纸张相同，木块和木块间距不变</a:t>
            </a:r>
            <a:r>
              <a:rPr lang="zh-CN" altLang="en-US" sz="2000" b="1" dirty="0">
                <a:latin typeface="Arial" panose="020B0604020202020204" pitchFamily="34" charset="0"/>
              </a:rPr>
              <a:t>，比较不同情况下的卡纸能承受的压力大小：</a:t>
            </a:r>
          </a:p>
        </p:txBody>
      </p:sp>
      <p:pic>
        <p:nvPicPr>
          <p:cNvPr id="35844" name="Picture 4" descr="022"/>
          <p:cNvPicPr>
            <a:picLocks noChangeAspect="1"/>
          </p:cNvPicPr>
          <p:nvPr/>
        </p:nvPicPr>
        <p:blipFill>
          <a:blip r:embed="rId2"/>
          <a:srcRect l="2000" t="2298" r="3348" b="9653"/>
          <a:stretch>
            <a:fillRect/>
          </a:stretch>
        </p:blipFill>
        <p:spPr>
          <a:xfrm>
            <a:off x="2566988" y="2276475"/>
            <a:ext cx="2655887" cy="33131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9" name="Text Box 5"/>
          <p:cNvSpPr txBox="1"/>
          <p:nvPr/>
        </p:nvSpPr>
        <p:spPr>
          <a:xfrm>
            <a:off x="6311900" y="2209800"/>
            <a:ext cx="3168650" cy="20612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</a:rPr>
              <a:t>、哪种情况下纸板的抗压能力最强？</a:t>
            </a:r>
          </a:p>
          <a:p>
            <a:endParaRPr lang="zh-CN" altLang="en-US" sz="3200" b="1" dirty="0">
              <a:solidFill>
                <a:srgbClr val="0000FF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6630" name="Rectangle 6"/>
          <p:cNvSpPr/>
          <p:nvPr/>
        </p:nvSpPr>
        <p:spPr>
          <a:xfrm>
            <a:off x="6362700" y="4233863"/>
            <a:ext cx="3189288" cy="1076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3200" b="1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、还有更好的方案吗？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/>
      <p:bldP spid="2663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6" name="Text Box 4"/>
          <p:cNvSpPr txBox="1">
            <a:spLocks noChangeArrowheads="1"/>
          </p:cNvSpPr>
          <p:nvPr/>
        </p:nvSpPr>
        <p:spPr bwMode="auto">
          <a:xfrm>
            <a:off x="598106" y="2414935"/>
            <a:ext cx="9074150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宋体" panose="02010600030101010101" pitchFamily="2" charset="-122"/>
              </a:rPr>
              <a:t>结构强度</a:t>
            </a:r>
            <a:r>
              <a:rPr lang="en-US" altLang="zh-CN" sz="3200" b="1" dirty="0">
                <a:latin typeface="宋体" panose="02010600030101010101" pitchFamily="2" charset="-122"/>
              </a:rPr>
              <a:t>:</a:t>
            </a:r>
            <a:r>
              <a:rPr lang="zh-CN" altLang="en-US" sz="3200" b="1" dirty="0">
                <a:latin typeface="宋体" panose="02010600030101010101" pitchFamily="2" charset="-122"/>
              </a:rPr>
              <a:t>指结构具有的抵抗被外力破坏的能力</a:t>
            </a:r>
            <a:r>
              <a:rPr lang="en-US" altLang="zh-CN" sz="3200" b="1" dirty="0">
                <a:latin typeface="宋体" panose="02010600030101010101" pitchFamily="2" charset="-122"/>
              </a:rPr>
              <a:t>.</a:t>
            </a:r>
          </a:p>
        </p:txBody>
      </p:sp>
      <p:pic>
        <p:nvPicPr>
          <p:cNvPr id="105499" name="Picture 27" descr="DSC01014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 l="45667"/>
          <a:stretch>
            <a:fillRect/>
          </a:stretch>
        </p:blipFill>
        <p:spPr bwMode="auto">
          <a:xfrm>
            <a:off x="2956560" y="3248660"/>
            <a:ext cx="5245735" cy="2950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48" name="Rectangle 4"/>
          <p:cNvSpPr>
            <a:spLocks noChangeArrowheads="1"/>
          </p:cNvSpPr>
          <p:nvPr/>
        </p:nvSpPr>
        <p:spPr bwMode="auto">
          <a:xfrm>
            <a:off x="597853" y="1317308"/>
            <a:ext cx="9217025" cy="768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r>
              <a:rPr lang="zh-CN" altLang="en-US" sz="4400" b="1" dirty="0"/>
              <a:t>影响结构强度的</a:t>
            </a:r>
            <a:r>
              <a:rPr lang="zh-CN" altLang="en-US" sz="4400" b="1" dirty="0">
                <a:sym typeface="+mn-ea"/>
              </a:rPr>
              <a:t>因素有哪些呢？</a:t>
            </a:r>
            <a:endParaRPr lang="en-US" altLang="zh-CN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5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85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Rectangle 4"/>
          <p:cNvSpPr>
            <a:spLocks noChangeArrowheads="1"/>
          </p:cNvSpPr>
          <p:nvPr/>
        </p:nvSpPr>
        <p:spPr bwMode="auto">
          <a:xfrm>
            <a:off x="1343025" y="1581785"/>
            <a:ext cx="9288463" cy="40309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r>
              <a:rPr lang="zh-CN" altLang="en-US" sz="3200" b="1" dirty="0"/>
              <a:t>一、关于结构强度的概念  </a:t>
            </a:r>
          </a:p>
          <a:p>
            <a:endParaRPr lang="zh-CN" altLang="en-US" sz="3200" b="1" dirty="0"/>
          </a:p>
          <a:p>
            <a:r>
              <a:rPr lang="en-US" altLang="zh-CN" sz="3200" b="1" dirty="0">
                <a:solidFill>
                  <a:srgbClr val="FF0000"/>
                </a:solidFill>
              </a:rPr>
              <a:t>1.</a:t>
            </a:r>
            <a:r>
              <a:rPr lang="zh-CN" altLang="en-US" sz="3200" b="1" dirty="0">
                <a:solidFill>
                  <a:srgbClr val="FF0000"/>
                </a:solidFill>
              </a:rPr>
              <a:t>内力</a:t>
            </a:r>
            <a:r>
              <a:rPr lang="zh-CN" altLang="en-US" sz="3200" b="1" dirty="0"/>
              <a:t>：当物体受到</a:t>
            </a:r>
            <a:r>
              <a:rPr lang="zh-CN" altLang="en-US" sz="3200" b="1" dirty="0">
                <a:solidFill>
                  <a:srgbClr val="FF0000"/>
                </a:solidFill>
              </a:rPr>
              <a:t>外力</a:t>
            </a:r>
            <a:r>
              <a:rPr lang="zh-CN" altLang="en-US" sz="3200" b="1" dirty="0"/>
              <a:t>作用时</a:t>
            </a:r>
            <a:r>
              <a:rPr lang="en-US" altLang="zh-CN" sz="3200" b="1" dirty="0"/>
              <a:t>,</a:t>
            </a:r>
            <a:r>
              <a:rPr lang="zh-CN" altLang="en-US" sz="3200" b="1" dirty="0"/>
              <a:t>内部各质点之间的相互作用发生改变</a:t>
            </a:r>
            <a:r>
              <a:rPr lang="en-US" altLang="zh-CN" sz="3200" b="1" dirty="0"/>
              <a:t>,</a:t>
            </a:r>
            <a:r>
              <a:rPr lang="zh-CN" altLang="en-US" sz="3200" b="1" u="sng" dirty="0"/>
              <a:t>产生一种抵抗外力与形变的力</a:t>
            </a:r>
            <a:r>
              <a:rPr lang="en-US" altLang="zh-CN" sz="3200" b="1" dirty="0"/>
              <a:t>.</a:t>
            </a:r>
            <a:r>
              <a:rPr lang="en-US" altLang="zh-CN" sz="3200" b="1" u="sng" dirty="0"/>
              <a:t>                                                                        </a:t>
            </a:r>
            <a:endParaRPr lang="en-US" altLang="zh-CN" sz="3200" b="1" dirty="0"/>
          </a:p>
          <a:p>
            <a:endParaRPr lang="zh-CN" altLang="en-US" sz="3200" b="1" dirty="0"/>
          </a:p>
          <a:p>
            <a:r>
              <a:rPr lang="en-US" altLang="zh-CN" sz="3200" b="1" dirty="0">
                <a:solidFill>
                  <a:srgbClr val="FF0000"/>
                </a:solidFill>
              </a:rPr>
              <a:t>2.</a:t>
            </a:r>
            <a:r>
              <a:rPr lang="zh-CN" altLang="en-US" sz="3200" b="1" dirty="0">
                <a:solidFill>
                  <a:srgbClr val="FF0000"/>
                </a:solidFill>
              </a:rPr>
              <a:t>应力</a:t>
            </a:r>
            <a:r>
              <a:rPr lang="zh-CN" altLang="en-US" sz="3200" b="1" dirty="0"/>
              <a:t>：构件单位横截面积上产生的内力</a:t>
            </a:r>
            <a:r>
              <a:rPr lang="en-US" altLang="zh-CN" sz="3200" b="1" dirty="0"/>
              <a:t>.</a:t>
            </a:r>
          </a:p>
          <a:p>
            <a:endParaRPr lang="zh-CN" altLang="en-US" sz="3200" b="1" dirty="0"/>
          </a:p>
          <a:p>
            <a:r>
              <a:rPr lang="zh-CN" altLang="en-US" sz="3200" b="1" dirty="0"/>
              <a:t>   公式：</a:t>
            </a:r>
            <a:r>
              <a:rPr lang="zh-CN" altLang="en-US" sz="3200" dirty="0"/>
              <a:t>                  </a:t>
            </a:r>
          </a:p>
        </p:txBody>
      </p:sp>
      <p:graphicFrame>
        <p:nvGraphicFramePr>
          <p:cNvPr id="106501" name="Object 5"/>
          <p:cNvGraphicFramePr>
            <a:graphicFrameLocks noGrp="1" noChangeAspect="1"/>
          </p:cNvGraphicFramePr>
          <p:nvPr>
            <p:ph/>
          </p:nvPr>
        </p:nvGraphicFramePr>
        <p:xfrm>
          <a:off x="3919538" y="4734560"/>
          <a:ext cx="1727200" cy="1487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公式" r:id="rId3" imgW="10972800" imgH="9448800" progId="Equation.3">
                  <p:embed/>
                </p:oleObj>
              </mc:Choice>
              <mc:Fallback>
                <p:oleObj name="公式" r:id="rId3" imgW="10972800" imgH="9448800" progId="Equation.3">
                  <p:embed/>
                  <p:pic>
                    <p:nvPicPr>
                      <p:cNvPr id="0" name="Object 5" descr="image2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19538" y="4734560"/>
                        <a:ext cx="1727200" cy="14874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结构的特点：一、强度 </a:t>
            </a:r>
            <a:r>
              <a:rPr lang="zh-CN" altLang="en-US">
                <a:sym typeface="+mn-ea"/>
              </a:rPr>
              <a:t>二、稳定性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2065" y="4734560"/>
            <a:ext cx="2874010" cy="1915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65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65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65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6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Rot="1"/>
          </p:cNvSpPr>
          <p:nvPr>
            <p:ph idx="1"/>
          </p:nvPr>
        </p:nvSpPr>
        <p:spPr/>
        <p:txBody>
          <a:bodyPr vert="horz" wrap="square" lIns="91440" tIns="45720" rIns="91440" bIns="45720" anchor="t"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zh-CN" dirty="0"/>
              <a:t> </a:t>
            </a:r>
          </a:p>
        </p:txBody>
      </p:sp>
      <p:sp>
        <p:nvSpPr>
          <p:cNvPr id="10243" name="Rectangle 2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zh-CN" dirty="0"/>
              <a:t> </a:t>
            </a:r>
          </a:p>
        </p:txBody>
      </p:sp>
      <p:pic>
        <p:nvPicPr>
          <p:cNvPr id="10244" name="Picture 4" descr="u=3132777157,3798434690&amp;fm=0&amp;gp=0"/>
          <p:cNvPicPr>
            <a:picLocks noChangeAspect="1"/>
          </p:cNvPicPr>
          <p:nvPr/>
        </p:nvPicPr>
        <p:blipFill>
          <a:blip r:embed="rId2">
            <a:lum contrast="24000"/>
          </a:blip>
          <a:stretch>
            <a:fillRect/>
          </a:stretch>
        </p:blipFill>
        <p:spPr>
          <a:xfrm>
            <a:off x="2657475" y="667385"/>
            <a:ext cx="7772400" cy="5791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5" name="Text Box 5"/>
          <p:cNvSpPr txBox="1"/>
          <p:nvPr/>
        </p:nvSpPr>
        <p:spPr>
          <a:xfrm>
            <a:off x="1917383" y="762000"/>
            <a:ext cx="675005" cy="4953000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/>
          <a:p>
            <a:r>
              <a:rPr lang="zh-CN" altLang="zh-CN" sz="2800" dirty="0">
                <a:latin typeface="Arial" panose="020B0604020202020204" pitchFamily="34" charset="0"/>
              </a:rPr>
              <a:t>          </a:t>
            </a:r>
            <a:r>
              <a:rPr lang="zh-CN" altLang="en-US" sz="3200" b="1" dirty="0">
                <a:latin typeface="Arial" panose="020B0604020202020204" pitchFamily="34" charset="0"/>
              </a:rPr>
              <a:t>倾倒的输电塔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Rot="1"/>
          </p:cNvSpPr>
          <p:nvPr>
            <p:ph idx="1"/>
          </p:nvPr>
        </p:nvSpPr>
        <p:spPr/>
        <p:txBody>
          <a:bodyPr vert="horz" wrap="square" lIns="91440" tIns="45720" rIns="91440" bIns="45720" anchor="t"/>
          <a:lstStyle/>
          <a:p>
            <a:pPr eaLnBrk="1" hangingPunct="1"/>
            <a:r>
              <a:rPr lang="zh-CN" altLang="zh-CN" dirty="0"/>
              <a:t> </a:t>
            </a:r>
          </a:p>
        </p:txBody>
      </p:sp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81200" y="338138"/>
            <a:ext cx="8229600" cy="1252538"/>
          </a:xfrm>
        </p:spPr>
        <p:txBody>
          <a:bodyPr vert="horz" wrap="square" lIns="91440" tIns="45720" rIns="91440" bIns="45720" numCol="1" rtlCol="0" anchor="ctr" anchorCtr="0" compatLnSpc="1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4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br>
              <a:rPr kumimoji="0" lang="zh-CN" altLang="zh-CN" sz="4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zh-CN" altLang="zh-CN" sz="40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8" name="Picture 4" descr="419612469006500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28600"/>
            <a:ext cx="8153400" cy="6026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69" name="Text Box 5"/>
          <p:cNvSpPr txBox="1"/>
          <p:nvPr/>
        </p:nvSpPr>
        <p:spPr>
          <a:xfrm>
            <a:off x="1664970" y="1630363"/>
            <a:ext cx="675005" cy="3094037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/>
          <a:p>
            <a:r>
              <a:rPr lang="zh-CN" altLang="en-US" sz="3200" b="1" dirty="0">
                <a:latin typeface="Arial" panose="020B0604020202020204" pitchFamily="34" charset="0"/>
              </a:rPr>
              <a:t>整体倒塌的楼</a:t>
            </a:r>
            <a:r>
              <a:rPr lang="zh-CN" altLang="en-US" sz="2800" b="1" dirty="0">
                <a:latin typeface="Arial" panose="020B0604020202020204" pitchFamily="34" charset="0"/>
              </a:rPr>
              <a:t>房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/>
          </p:cNvSpPr>
          <p:nvPr>
            <p:ph idx="1"/>
          </p:nvPr>
        </p:nvSpPr>
        <p:spPr/>
        <p:txBody>
          <a:bodyPr vert="horz" wrap="square" lIns="91440" tIns="45720" rIns="91440" bIns="45720" anchor="t"/>
          <a:lstStyle/>
          <a:p>
            <a:pPr eaLnBrk="1" hangingPunct="1"/>
            <a:r>
              <a:rPr lang="zh-CN" altLang="zh-CN" dirty="0"/>
              <a:t> </a:t>
            </a:r>
          </a:p>
          <a:p>
            <a:pPr eaLnBrk="1" hangingPunct="1"/>
            <a:endParaRPr lang="zh-CN" altLang="zh-CN" dirty="0"/>
          </a:p>
        </p:txBody>
      </p:sp>
      <p:pic>
        <p:nvPicPr>
          <p:cNvPr id="12291" name="Picture 3" descr="21417158B94F721A1F50B6BF08CF818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1805" y="780415"/>
            <a:ext cx="8229600" cy="54498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2" name="Text Box 4"/>
          <p:cNvSpPr txBox="1"/>
          <p:nvPr/>
        </p:nvSpPr>
        <p:spPr>
          <a:xfrm>
            <a:off x="1543368" y="1600200"/>
            <a:ext cx="798195" cy="3810000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/>
          <a:p>
            <a:r>
              <a:rPr lang="zh-CN" altLang="en-US" sz="4000" b="1" dirty="0">
                <a:latin typeface="Arial" panose="020B0604020202020204" pitchFamily="34" charset="0"/>
              </a:rPr>
              <a:t>倒下的广告牌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Rot="1"/>
          </p:cNvSpPr>
          <p:nvPr>
            <p:ph idx="1"/>
          </p:nvPr>
        </p:nvSpPr>
        <p:spPr/>
        <p:txBody>
          <a:bodyPr vert="horz" wrap="square" lIns="91440" tIns="45720" rIns="91440" bIns="45720" anchor="t"/>
          <a:lstStyle/>
          <a:p>
            <a:pPr eaLnBrk="1" hangingPunct="1"/>
            <a:r>
              <a:rPr lang="zh-CN" altLang="zh-CN" dirty="0"/>
              <a:t> </a:t>
            </a:r>
          </a:p>
        </p:txBody>
      </p:sp>
      <p:sp>
        <p:nvSpPr>
          <p:cNvPr id="13315" name="Rectangle 2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zh-CN" dirty="0"/>
              <a:t> </a:t>
            </a:r>
          </a:p>
        </p:txBody>
      </p:sp>
      <p:pic>
        <p:nvPicPr>
          <p:cNvPr id="13316" name="Picture 4" descr="2236007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160" y="504825"/>
            <a:ext cx="8229600" cy="6140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7" name="Text Box 5"/>
          <p:cNvSpPr txBox="1"/>
          <p:nvPr/>
        </p:nvSpPr>
        <p:spPr>
          <a:xfrm>
            <a:off x="1749425" y="1524000"/>
            <a:ext cx="736600" cy="2846070"/>
          </a:xfrm>
          <a:prstGeom prst="rect">
            <a:avLst/>
          </a:prstGeom>
          <a:noFill/>
          <a:ln w="9525">
            <a:noFill/>
          </a:ln>
        </p:spPr>
        <p:txBody>
          <a:bodyPr vert="eaVert" wrap="none">
            <a:spAutoFit/>
          </a:bodyPr>
          <a:lstStyle/>
          <a:p>
            <a:r>
              <a:rPr lang="zh-CN" altLang="en-US" sz="3600" b="1" dirty="0">
                <a:latin typeface="Arial" panose="020B0604020202020204" pitchFamily="34" charset="0"/>
              </a:rPr>
              <a:t>翻到的三轮车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/>
          </p:cNvSpPr>
          <p:nvPr>
            <p:ph type="title"/>
          </p:nvPr>
        </p:nvSpPr>
        <p:spPr>
          <a:xfrm>
            <a:off x="762000" y="132080"/>
            <a:ext cx="8305800" cy="76200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dirty="0"/>
              <a:t>——</a:t>
            </a:r>
            <a:r>
              <a:rPr lang="zh-CN" altLang="en-US" dirty="0"/>
              <a:t>关于稳定性概念</a:t>
            </a:r>
          </a:p>
        </p:txBody>
      </p:sp>
      <p:sp>
        <p:nvSpPr>
          <p:cNvPr id="11267" name="Text Box 3"/>
          <p:cNvSpPr txBox="1"/>
          <p:nvPr/>
        </p:nvSpPr>
        <p:spPr>
          <a:xfrm>
            <a:off x="1828800" y="1524000"/>
            <a:ext cx="6934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800" b="1" dirty="0">
                <a:latin typeface="Arial" panose="020B0604020202020204" pitchFamily="34" charset="0"/>
              </a:rPr>
              <a:t>1</a:t>
            </a:r>
            <a:r>
              <a:rPr lang="zh-CN" altLang="en-US" sz="2800" b="1" dirty="0">
                <a:latin typeface="Arial" panose="020B0604020202020204" pitchFamily="34" charset="0"/>
              </a:rPr>
              <a:t>、稳定</a:t>
            </a:r>
            <a:r>
              <a:rPr lang="zh-CN" altLang="en-US" sz="2800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1268" name="Text Box 4"/>
          <p:cNvSpPr txBox="1"/>
          <p:nvPr/>
        </p:nvSpPr>
        <p:spPr>
          <a:xfrm>
            <a:off x="1905000" y="4738688"/>
            <a:ext cx="6477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800" b="1" dirty="0">
                <a:latin typeface="Arial" panose="020B0604020202020204" pitchFamily="34" charset="0"/>
              </a:rPr>
              <a:t> </a:t>
            </a:r>
            <a:r>
              <a:rPr lang="zh-CN" altLang="en-US" sz="2400" b="1" dirty="0">
                <a:latin typeface="Arial" panose="020B0604020202020204" pitchFamily="34" charset="0"/>
              </a:rPr>
              <a:t>不能回到原有平衡状态，为不稳定</a:t>
            </a:r>
          </a:p>
        </p:txBody>
      </p:sp>
      <p:sp>
        <p:nvSpPr>
          <p:cNvPr id="15365" name="Text Box 5"/>
          <p:cNvSpPr txBox="1"/>
          <p:nvPr/>
        </p:nvSpPr>
        <p:spPr>
          <a:xfrm>
            <a:off x="1905000" y="5426075"/>
            <a:ext cx="82296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1270" name="Text Box 6"/>
          <p:cNvSpPr txBox="1"/>
          <p:nvPr/>
        </p:nvSpPr>
        <p:spPr>
          <a:xfrm>
            <a:off x="1905000" y="3749675"/>
            <a:ext cx="8382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400" b="1" dirty="0">
                <a:latin typeface="Arial" panose="020B0604020202020204" pitchFamily="34" charset="0"/>
              </a:rPr>
              <a:t>2</a:t>
            </a:r>
            <a:r>
              <a:rPr lang="zh-CN" altLang="en-US" sz="2400" b="1" dirty="0">
                <a:latin typeface="Arial" panose="020B0604020202020204" pitchFamily="34" charset="0"/>
              </a:rPr>
              <a:t>、</a:t>
            </a:r>
            <a:r>
              <a:rPr lang="zh-CN" altLang="en-US" sz="2800" b="1" dirty="0">
                <a:latin typeface="Arial" panose="020B0604020202020204" pitchFamily="34" charset="0"/>
              </a:rPr>
              <a:t>不稳定</a:t>
            </a:r>
            <a:r>
              <a:rPr lang="zh-CN" altLang="en-US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1271" name="Text Box 7"/>
          <p:cNvSpPr txBox="1"/>
          <p:nvPr/>
        </p:nvSpPr>
        <p:spPr>
          <a:xfrm>
            <a:off x="1828800" y="2209800"/>
            <a:ext cx="7239000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Arial" panose="020B0604020202020204" pitchFamily="34" charset="0"/>
              </a:rPr>
              <a:t>稳定指的不是状态绝对不变，而是指受扰以后，允许状态有所波动，但当扰动消失后，能重新返回到原平衡状态，则为稳定。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/>
      <p:bldP spid="11268" grpId="0"/>
      <p:bldP spid="11270" grpId="0"/>
      <p:bldP spid="1127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395538" y="2674938"/>
            <a:ext cx="7408863" cy="34512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/>
            </a:pPr>
            <a:r>
              <a:rPr kumimoji="0" lang="zh-CN" sz="324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结构具有阻碍翻倒或移动的特性，就是结构的稳定性</a:t>
            </a:r>
          </a:p>
        </p:txBody>
      </p:sp>
      <p:sp>
        <p:nvSpPr>
          <p:cNvPr id="16387" name="Rectangle 2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dirty="0"/>
              <a:t>二、结构的稳定性</a:t>
            </a:r>
          </a:p>
        </p:txBody>
      </p:sp>
      <p:sp>
        <p:nvSpPr>
          <p:cNvPr id="38914" name="Rectangle 2"/>
          <p:cNvSpPr/>
          <p:nvPr/>
        </p:nvSpPr>
        <p:spPr>
          <a:xfrm>
            <a:off x="2185670" y="4389755"/>
            <a:ext cx="7995920" cy="2108835"/>
          </a:xfrm>
          <a:prstGeom prst="rect">
            <a:avLst/>
          </a:prstGeom>
          <a:solidFill>
            <a:srgbClr val="77A818"/>
          </a:solidFill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</a:pPr>
            <a:r>
              <a:rPr lang="zh-CN" altLang="en-US" sz="3200" b="1" dirty="0">
                <a:latin typeface="Arial" panose="020B0604020202020204" pitchFamily="34" charset="0"/>
                <a:ea typeface="全新硬笔行书简" pitchFamily="2" charset="-122"/>
              </a:rPr>
              <a:t>     到底什么样的结构是稳定的、强度高的，什么样的结构是不稳定的，易破坏的？</a:t>
            </a: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</a:pPr>
            <a:r>
              <a:rPr lang="zh-CN" altLang="en-US" sz="3200" b="1" u="dbl" dirty="0">
                <a:solidFill>
                  <a:schemeClr val="tx1"/>
                </a:solidFill>
                <a:uFill>
                  <a:solidFill>
                    <a:srgbClr val="D3132E"/>
                  </a:solidFill>
                </a:uFill>
                <a:latin typeface="Arial" panose="020B0604020202020204" pitchFamily="34" charset="0"/>
                <a:ea typeface="全新硬笔行书简" pitchFamily="2" charset="-122"/>
              </a:rPr>
              <a:t>影响结构稳定性和强度的因素主要是哪些？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0" y="211455"/>
            <a:ext cx="6189980" cy="647446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560" y="1686560"/>
            <a:ext cx="4123690" cy="4123690"/>
          </a:xfrm>
          <a:prstGeom prst="rect">
            <a:avLst/>
          </a:prstGeom>
        </p:spPr>
      </p:pic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xfrm>
            <a:off x="1651000" y="133350"/>
            <a:ext cx="9144000" cy="1143000"/>
          </a:xfrm>
        </p:spPr>
        <p:txBody>
          <a:bodyPr vert="horz" wrap="square" lIns="91440" tIns="45720" rIns="91440" bIns="45720" anchor="ctr"/>
          <a:lstStyle/>
          <a:p>
            <a:pPr algn="ctr" eaLnBrk="1" hangingPunct="1"/>
            <a:r>
              <a:rPr lang="zh-CN" altLang="en-US" sz="4000" b="1" dirty="0">
                <a:solidFill>
                  <a:srgbClr val="FFC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影响结构稳定性与强度的因素有哪些呢？</a:t>
            </a:r>
            <a:r>
              <a:rPr lang="zh-CN" altLang="en-US" sz="4000" dirty="0">
                <a:latin typeface="宋体" panose="02010600030101010101" pitchFamily="2" charset="-122"/>
                <a:ea typeface="宋体" panose="02010600030101010101" pitchFamily="2" charset="-122"/>
              </a:rPr>
              <a:t/>
            </a:r>
            <a:br>
              <a:rPr lang="zh-CN" altLang="en-US" sz="4000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endParaRPr lang="zh-CN" altLang="en-US" sz="4000" b="1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04950" y="1014095"/>
            <a:ext cx="9144000" cy="5346065"/>
          </a:xfrm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Symbol" panose="05050102010706020507" pitchFamily="18" charset="2"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学生活动：承重结构设计</a:t>
            </a:r>
            <a:endParaRPr kumimoji="0" lang="en-US" altLang="zh-CN" sz="3200" b="1" i="0" u="none" strike="noStrike" kern="0" cap="none" spc="0" normalizeH="0" baseline="0" noProof="0" dirty="0" smtClean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Symbol" panose="05050102010706020507" pitchFamily="18" charset="2"/>
              <a:buNone/>
              <a:defRPr/>
            </a:pPr>
            <a:endParaRPr kumimoji="0" lang="en-US" altLang="zh-CN" sz="32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Symbol" panose="05050102010706020507" pitchFamily="18" charset="2"/>
              <a:buNone/>
              <a:defRPr/>
            </a:pP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设计目标及要求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：</a:t>
            </a:r>
            <a:endParaRPr kumimoji="0" lang="zh-CN" alt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Symbol" panose="05050102010706020507" pitchFamily="18" charset="2"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    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利用材料制作一个高度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不低于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10cm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，自重不超过</a:t>
            </a:r>
            <a:r>
              <a:rPr lang="en-US" altLang="zh-CN" b="1" kern="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30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g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，</a:t>
            </a:r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Symbol" panose="05050102010706020507" pitchFamily="18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至少能承重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5kg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，较为美观的模型。比哪个组的模型承重更多、用</a:t>
            </a:r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Symbol" panose="05050102010706020507" pitchFamily="18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料更少，并填写试验记录表。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Symbol" panose="05050102010706020507" pitchFamily="18" charset="2"/>
              <a:buNone/>
              <a:defRPr/>
            </a:pP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Symbol" panose="05050102010706020507" pitchFamily="18" charset="2"/>
              <a:buNone/>
              <a:defRPr/>
            </a:pP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材料及工具（选用）：</a:t>
            </a:r>
            <a:endParaRPr kumimoji="1" lang="en-US" altLang="zh-CN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Symbol" panose="05050102010706020507" pitchFamily="18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     小木棍（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2g,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每组最多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12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根）、铁丝（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1g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）、钢丝钳、三角板、</a:t>
            </a:r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Symbol" panose="05050102010706020507" pitchFamily="18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砂纸、美工刀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Symbol" panose="05050102010706020507" pitchFamily="18" charset="2"/>
              <a:buNone/>
              <a:defRPr/>
            </a:pP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charRg st="22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charRg st="57" end="8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charRg st="88" end="10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charRg st="103" end="1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charRg st="114" end="15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charRg st="151" end="1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8550" y="1878330"/>
            <a:ext cx="4762500" cy="4762500"/>
          </a:xfrm>
          <a:prstGeom prst="rect">
            <a:avLst/>
          </a:prstGeom>
        </p:spPr>
      </p:pic>
      <p:sp>
        <p:nvSpPr>
          <p:cNvPr id="84994" name="Rectangle 2"/>
          <p:cNvSpPr/>
          <p:nvPr/>
        </p:nvSpPr>
        <p:spPr>
          <a:xfrm>
            <a:off x="1724978" y="97282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4400" b="1" dirty="0">
                <a:latin typeface="宋体" panose="02010600030101010101" pitchFamily="2" charset="-122"/>
              </a:rPr>
              <a:t>比赛完毕做好小组清洁</a:t>
            </a:r>
          </a:p>
        </p:txBody>
      </p:sp>
      <p:sp>
        <p:nvSpPr>
          <p:cNvPr id="84995" name="Rectangle 3"/>
          <p:cNvSpPr/>
          <p:nvPr/>
        </p:nvSpPr>
        <p:spPr>
          <a:xfrm>
            <a:off x="1992313" y="2332038"/>
            <a:ext cx="8675687" cy="27527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zh-CN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1</a:t>
            </a:r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、把钢丝钳归还到讲台。</a:t>
            </a:r>
          </a:p>
          <a:p>
            <a:pPr marL="342900" indent="-342900">
              <a:spcBef>
                <a:spcPct val="20000"/>
              </a:spcBef>
            </a:pPr>
            <a:endParaRPr lang="en-US" altLang="zh-CN" sz="3200" b="1" dirty="0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altLang="zh-CN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2</a:t>
            </a:r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、回收小木棍，能够再使用的归还到材料箱，</a:t>
            </a:r>
          </a:p>
          <a:p>
            <a:pPr marL="342900" indent="-342900">
              <a:spcBef>
                <a:spcPct val="20000"/>
              </a:spcBef>
            </a:pPr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   不能使用的铁丝及</a:t>
            </a:r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小木棍</a:t>
            </a:r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扔到垃圾箱。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椭圆 65537"/>
          <p:cNvSpPr/>
          <p:nvPr/>
        </p:nvSpPr>
        <p:spPr>
          <a:xfrm>
            <a:off x="3575050" y="1341438"/>
            <a:ext cx="4895850" cy="4679950"/>
          </a:xfrm>
          <a:prstGeom prst="ellipse">
            <a:avLst/>
          </a:prstGeom>
          <a:noFill/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5539" name="椭圆 65538"/>
          <p:cNvSpPr/>
          <p:nvPr/>
        </p:nvSpPr>
        <p:spPr>
          <a:xfrm>
            <a:off x="3575050" y="1341438"/>
            <a:ext cx="4895850" cy="4679950"/>
          </a:xfrm>
          <a:prstGeom prst="ellipse">
            <a:avLst/>
          </a:prstGeom>
          <a:noFill/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5540" name="椭圆 65539"/>
          <p:cNvSpPr/>
          <p:nvPr/>
        </p:nvSpPr>
        <p:spPr>
          <a:xfrm>
            <a:off x="3575050" y="1341438"/>
            <a:ext cx="4895850" cy="4679950"/>
          </a:xfrm>
          <a:prstGeom prst="ellipse">
            <a:avLst/>
          </a:prstGeom>
          <a:noFill/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65541" name="组合 65540"/>
          <p:cNvGrpSpPr/>
          <p:nvPr/>
        </p:nvGrpSpPr>
        <p:grpSpPr>
          <a:xfrm>
            <a:off x="5375275" y="909638"/>
            <a:ext cx="1368425" cy="1296987"/>
            <a:chOff x="0" y="0"/>
            <a:chExt cx="681" cy="680"/>
          </a:xfrm>
        </p:grpSpPr>
        <p:sp>
          <p:nvSpPr>
            <p:cNvPr id="65542" name="任意多边形 65541"/>
            <p:cNvSpPr/>
            <p:nvPr/>
          </p:nvSpPr>
          <p:spPr>
            <a:xfrm>
              <a:off x="0" y="0"/>
              <a:ext cx="681" cy="680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148" y="10800"/>
                  </a:moveTo>
                  <a:arcTo wR="7652" hR="7652" stAng="10800000" swAng="-5400000"/>
                  <a:arcTo wR="7652" hR="7652" stAng="5400000" swAng="-5400000"/>
                  <a:arcTo wR="7652" hR="7652" stAng="0" swAng="-5400000"/>
                  <a:arcTo wR="7652" hR="7652" stAng="-5400000" swAng="-5400000"/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43" name="任意多边形 65542"/>
            <p:cNvSpPr/>
            <p:nvPr/>
          </p:nvSpPr>
          <p:spPr>
            <a:xfrm>
              <a:off x="90" y="91"/>
              <a:ext cx="499" cy="499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148" y="10800"/>
                  </a:moveTo>
                  <a:arcTo wR="7652" hR="7652" stAng="10800000" swAng="-5400000"/>
                  <a:arcTo wR="7652" hR="7652" stAng="5400000" swAng="-5400000"/>
                  <a:arcTo wR="7652" hR="7652" stAng="0" swAng="-5400000"/>
                  <a:arcTo wR="7652" hR="7652" stAng="-5400000" swAng="-5400000"/>
                  <a:close/>
                </a:path>
              </a:pathLst>
            </a:custGeom>
            <a:solidFill>
              <a:schemeClr val="hlink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44" name="任意多边形 65543"/>
            <p:cNvSpPr/>
            <p:nvPr/>
          </p:nvSpPr>
          <p:spPr>
            <a:xfrm>
              <a:off x="181" y="181"/>
              <a:ext cx="317" cy="318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148" y="10800"/>
                  </a:moveTo>
                  <a:arcTo wR="7652" hR="7652" stAng="10800000" swAng="-5400000"/>
                  <a:arcTo wR="7652" hR="7652" stAng="5400000" swAng="-5400000"/>
                  <a:arcTo wR="7652" hR="7652" stAng="0" swAng="-5400000"/>
                  <a:arcTo wR="7652" hR="7652" stAng="-5400000" swAng="-5400000"/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45" name="椭圆 65544"/>
            <p:cNvSpPr/>
            <p:nvPr/>
          </p:nvSpPr>
          <p:spPr>
            <a:xfrm>
              <a:off x="227" y="227"/>
              <a:ext cx="227" cy="227"/>
            </a:xfrm>
            <a:prstGeom prst="ellipse">
              <a:avLst/>
            </a:prstGeom>
            <a:solidFill>
              <a:schemeClr val="hlink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5546" name="椭圆 65545"/>
          <p:cNvSpPr/>
          <p:nvPr/>
        </p:nvSpPr>
        <p:spPr>
          <a:xfrm>
            <a:off x="5303838" y="2852738"/>
            <a:ext cx="1690687" cy="1690687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63529"/>
                  <a:invGamma/>
                </a:schemeClr>
              </a:gs>
              <a:gs pos="100000">
                <a:schemeClr val="hlink">
                  <a:alpha val="0"/>
                </a:schemeClr>
              </a:gs>
            </a:gsLst>
            <a:lin ang="2700000" scaled="1"/>
            <a:tileRect/>
          </a:gra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5547" name="椭圆 65546"/>
          <p:cNvSpPr/>
          <p:nvPr/>
        </p:nvSpPr>
        <p:spPr>
          <a:xfrm>
            <a:off x="5303838" y="2852738"/>
            <a:ext cx="1690687" cy="1690687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63529"/>
                  <a:invGamma/>
                </a:schemeClr>
              </a:gs>
              <a:gs pos="100000">
                <a:schemeClr val="hlink">
                  <a:alpha val="0"/>
                </a:schemeClr>
              </a:gs>
            </a:gsLst>
            <a:lin ang="2700000" scaled="1"/>
            <a:tileRect/>
          </a:gra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5548" name="右箭头 65547"/>
          <p:cNvSpPr/>
          <p:nvPr/>
        </p:nvSpPr>
        <p:spPr>
          <a:xfrm rot="14369021">
            <a:off x="6084888" y="2533650"/>
            <a:ext cx="792162" cy="288925"/>
          </a:xfrm>
          <a:prstGeom prst="rightArrow">
            <a:avLst>
              <a:gd name="adj1" fmla="val 35166"/>
              <a:gd name="adj2" fmla="val 111028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  <a:tileRect/>
          </a:gra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5549" name="右箭头 65548"/>
          <p:cNvSpPr/>
          <p:nvPr/>
        </p:nvSpPr>
        <p:spPr>
          <a:xfrm rot="7535209">
            <a:off x="6046788" y="4587875"/>
            <a:ext cx="792162" cy="288925"/>
          </a:xfrm>
          <a:prstGeom prst="rightArrow">
            <a:avLst>
              <a:gd name="adj1" fmla="val 35166"/>
              <a:gd name="adj2" fmla="val 111028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  <a:tileRect/>
          </a:gra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5550" name="右箭头 65549"/>
          <p:cNvSpPr/>
          <p:nvPr/>
        </p:nvSpPr>
        <p:spPr>
          <a:xfrm>
            <a:off x="7885113" y="3586163"/>
            <a:ext cx="792162" cy="288925"/>
          </a:xfrm>
          <a:prstGeom prst="rightArrow">
            <a:avLst>
              <a:gd name="adj1" fmla="val 35166"/>
              <a:gd name="adj2" fmla="val 111028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  <a:tileRect/>
          </a:gra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5551" name="椭圆 65550"/>
          <p:cNvSpPr/>
          <p:nvPr/>
        </p:nvSpPr>
        <p:spPr>
          <a:xfrm>
            <a:off x="5087938" y="2709863"/>
            <a:ext cx="1944687" cy="1944687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0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tint val="0"/>
                  <a:invGamma/>
                </a:schemeClr>
              </a:gs>
            </a:gsLst>
            <a:lin ang="2700000" scaled="1"/>
            <a:tileRect/>
          </a:gra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5552" name="椭圆 65551"/>
          <p:cNvSpPr/>
          <p:nvPr/>
        </p:nvSpPr>
        <p:spPr>
          <a:xfrm>
            <a:off x="5087938" y="2709863"/>
            <a:ext cx="1944687" cy="1944687"/>
          </a:xfrm>
          <a:prstGeom prst="ellipse">
            <a:avLst/>
          </a:prstGeom>
          <a:gradFill rotWithShape="1">
            <a:gsLst>
              <a:gs pos="0">
                <a:schemeClr val="hlink">
                  <a:alpha val="31999"/>
                </a:schemeClr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  <a:tileRect/>
          </a:gra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5553" name="椭圆 65552"/>
          <p:cNvSpPr/>
          <p:nvPr/>
        </p:nvSpPr>
        <p:spPr>
          <a:xfrm>
            <a:off x="5232400" y="2852738"/>
            <a:ext cx="1690688" cy="1690687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54118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54118"/>
                  <a:invGamma/>
                </a:schemeClr>
              </a:gs>
            </a:gsLst>
            <a:lin ang="18900000" scaled="1"/>
            <a:tileRect/>
          </a:gra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5554" name="椭圆 65553"/>
          <p:cNvSpPr/>
          <p:nvPr/>
        </p:nvSpPr>
        <p:spPr>
          <a:xfrm>
            <a:off x="5232400" y="2852738"/>
            <a:ext cx="1689100" cy="1690687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63529"/>
                  <a:invGamma/>
                </a:schemeClr>
              </a:gs>
              <a:gs pos="100000">
                <a:schemeClr val="hlink">
                  <a:alpha val="0"/>
                </a:schemeClr>
              </a:gs>
            </a:gsLst>
            <a:lin ang="2700000" scaled="1"/>
            <a:tileRect/>
          </a:gra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65555" name="组合 65554"/>
          <p:cNvGrpSpPr/>
          <p:nvPr/>
        </p:nvGrpSpPr>
        <p:grpSpPr>
          <a:xfrm>
            <a:off x="5303838" y="2925763"/>
            <a:ext cx="1522412" cy="1522412"/>
            <a:chOff x="0" y="0"/>
            <a:chExt cx="959" cy="959"/>
          </a:xfrm>
        </p:grpSpPr>
        <p:sp>
          <p:nvSpPr>
            <p:cNvPr id="65556" name="椭圆 65555"/>
            <p:cNvSpPr/>
            <p:nvPr/>
          </p:nvSpPr>
          <p:spPr>
            <a:xfrm>
              <a:off x="0" y="0"/>
              <a:ext cx="959" cy="959"/>
            </a:xfrm>
            <a:prstGeom prst="ellipse">
              <a:avLst/>
            </a:prstGeom>
            <a:solidFill>
              <a:srgbClr val="33333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57" name="椭圆 65556"/>
            <p:cNvSpPr/>
            <p:nvPr/>
          </p:nvSpPr>
          <p:spPr>
            <a:xfrm>
              <a:off x="14" y="12"/>
              <a:ext cx="927" cy="92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58" name="椭圆 65557"/>
            <p:cNvSpPr/>
            <p:nvPr/>
          </p:nvSpPr>
          <p:spPr>
            <a:xfrm>
              <a:off x="25" y="18"/>
              <a:ext cx="906" cy="904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59" name="椭圆 65558"/>
            <p:cNvSpPr/>
            <p:nvPr/>
          </p:nvSpPr>
          <p:spPr>
            <a:xfrm>
              <a:off x="35" y="27"/>
              <a:ext cx="861" cy="845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60" name="椭圆 65559"/>
            <p:cNvSpPr/>
            <p:nvPr/>
          </p:nvSpPr>
          <p:spPr>
            <a:xfrm>
              <a:off x="86" y="50"/>
              <a:ext cx="765" cy="68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5561" name="文本框 65560"/>
          <p:cNvSpPr txBox="1"/>
          <p:nvPr/>
        </p:nvSpPr>
        <p:spPr>
          <a:xfrm>
            <a:off x="5303838" y="3213100"/>
            <a:ext cx="1489075" cy="1076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3200" b="1" dirty="0">
                <a:solidFill>
                  <a:srgbClr val="000000"/>
                </a:solidFill>
                <a:latin typeface="Arial" panose="020B0604020202020204" pitchFamily="34" charset="0"/>
              </a:rPr>
              <a:t>结构的强度</a:t>
            </a:r>
          </a:p>
        </p:txBody>
      </p:sp>
      <p:sp>
        <p:nvSpPr>
          <p:cNvPr id="65562" name="圆角矩形标注 65561"/>
          <p:cNvSpPr/>
          <p:nvPr/>
        </p:nvSpPr>
        <p:spPr>
          <a:xfrm>
            <a:off x="1992313" y="5302250"/>
            <a:ext cx="2592387" cy="1295400"/>
          </a:xfrm>
          <a:prstGeom prst="wedgeRoundRectCallout">
            <a:avLst>
              <a:gd name="adj1" fmla="val 87519"/>
              <a:gd name="adj2" fmla="val -13500"/>
              <a:gd name="adj3" fmla="val 16667"/>
            </a:avLst>
          </a:prstGeom>
          <a:solidFill>
            <a:srgbClr val="99CCFF"/>
          </a:solidFill>
          <a:ln w="9525">
            <a:noFill/>
          </a:ln>
        </p:spPr>
        <p:txBody>
          <a:bodyPr/>
          <a:lstStyle/>
          <a:p>
            <a:r>
              <a:rPr lang="zh-CN" altLang="en-US" sz="2400" b="1" dirty="0">
                <a:latin typeface="Arial" panose="020B0604020202020204" pitchFamily="34" charset="0"/>
                <a:ea typeface="全新硬笔行书简" pitchFamily="2" charset="-122"/>
              </a:rPr>
              <a:t>不同横截面形状的构件，所承受力的程度不一样</a:t>
            </a:r>
          </a:p>
        </p:txBody>
      </p:sp>
      <p:sp>
        <p:nvSpPr>
          <p:cNvPr id="65563" name="圆角矩形标注 65562"/>
          <p:cNvSpPr/>
          <p:nvPr/>
        </p:nvSpPr>
        <p:spPr>
          <a:xfrm>
            <a:off x="7248525" y="981075"/>
            <a:ext cx="1866900" cy="904875"/>
          </a:xfrm>
          <a:prstGeom prst="wedgeRoundRectCallout">
            <a:avLst>
              <a:gd name="adj1" fmla="val -77366"/>
              <a:gd name="adj2" fmla="val 16551"/>
              <a:gd name="adj3" fmla="val 16667"/>
            </a:avLst>
          </a:prstGeom>
          <a:solidFill>
            <a:srgbClr val="99CCFF"/>
          </a:solidFill>
          <a:ln w="9525">
            <a:noFill/>
          </a:ln>
        </p:spPr>
        <p:txBody>
          <a:bodyPr/>
          <a:lstStyle/>
          <a:p>
            <a:r>
              <a:rPr lang="zh-CN" altLang="en-US" sz="2400" b="1" dirty="0">
                <a:latin typeface="Arial" panose="020B0604020202020204" pitchFamily="34" charset="0"/>
              </a:rPr>
              <a:t>横截面积越大强度越好</a:t>
            </a:r>
          </a:p>
        </p:txBody>
      </p:sp>
      <p:sp>
        <p:nvSpPr>
          <p:cNvPr id="65564" name="文本框 65563"/>
          <p:cNvSpPr txBox="1"/>
          <p:nvPr/>
        </p:nvSpPr>
        <p:spPr>
          <a:xfrm>
            <a:off x="2063750" y="188913"/>
            <a:ext cx="76327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小结：结构的强度受哪些因素影响？</a:t>
            </a:r>
          </a:p>
        </p:txBody>
      </p:sp>
      <p:grpSp>
        <p:nvGrpSpPr>
          <p:cNvPr id="65565" name="组合 65564"/>
          <p:cNvGrpSpPr/>
          <p:nvPr/>
        </p:nvGrpSpPr>
        <p:grpSpPr>
          <a:xfrm>
            <a:off x="7680325" y="3070225"/>
            <a:ext cx="1368425" cy="1295400"/>
            <a:chOff x="0" y="0"/>
            <a:chExt cx="681" cy="680"/>
          </a:xfrm>
        </p:grpSpPr>
        <p:sp>
          <p:nvSpPr>
            <p:cNvPr id="65566" name="任意多边形 65565"/>
            <p:cNvSpPr/>
            <p:nvPr/>
          </p:nvSpPr>
          <p:spPr>
            <a:xfrm>
              <a:off x="0" y="0"/>
              <a:ext cx="681" cy="680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148" y="10800"/>
                  </a:moveTo>
                  <a:arcTo wR="7652" hR="7652" stAng="10800000" swAng="-5400000"/>
                  <a:arcTo wR="7652" hR="7652" stAng="5400000" swAng="-5400000"/>
                  <a:arcTo wR="7652" hR="7652" stAng="0" swAng="-5400000"/>
                  <a:arcTo wR="7652" hR="7652" stAng="-5400000" swAng="-5400000"/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67" name="任意多边形 65566"/>
            <p:cNvSpPr/>
            <p:nvPr/>
          </p:nvSpPr>
          <p:spPr>
            <a:xfrm>
              <a:off x="90" y="91"/>
              <a:ext cx="499" cy="499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148" y="10800"/>
                  </a:moveTo>
                  <a:arcTo wR="7652" hR="7652" stAng="10800000" swAng="-5400000"/>
                  <a:arcTo wR="7652" hR="7652" stAng="5400000" swAng="-5400000"/>
                  <a:arcTo wR="7652" hR="7652" stAng="0" swAng="-5400000"/>
                  <a:arcTo wR="7652" hR="7652" stAng="-5400000" swAng="-5400000"/>
                  <a:close/>
                </a:path>
              </a:pathLst>
            </a:custGeom>
            <a:solidFill>
              <a:schemeClr val="hlink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68" name="任意多边形 65567"/>
            <p:cNvSpPr/>
            <p:nvPr/>
          </p:nvSpPr>
          <p:spPr>
            <a:xfrm>
              <a:off x="181" y="181"/>
              <a:ext cx="317" cy="318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148" y="10800"/>
                  </a:moveTo>
                  <a:arcTo wR="7652" hR="7652" stAng="10800000" swAng="-5400000"/>
                  <a:arcTo wR="7652" hR="7652" stAng="5400000" swAng="-5400000"/>
                  <a:arcTo wR="7652" hR="7652" stAng="0" swAng="-5400000"/>
                  <a:arcTo wR="7652" hR="7652" stAng="-5400000" swAng="-5400000"/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69" name="椭圆 65568"/>
            <p:cNvSpPr/>
            <p:nvPr/>
          </p:nvSpPr>
          <p:spPr>
            <a:xfrm>
              <a:off x="227" y="227"/>
              <a:ext cx="227" cy="227"/>
            </a:xfrm>
            <a:prstGeom prst="ellipse">
              <a:avLst/>
            </a:prstGeom>
            <a:solidFill>
              <a:schemeClr val="hlink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5570" name="文本框 65569"/>
          <p:cNvSpPr txBox="1"/>
          <p:nvPr/>
        </p:nvSpPr>
        <p:spPr>
          <a:xfrm>
            <a:off x="8037830" y="3502025"/>
            <a:ext cx="79502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r" eaLnBrk="0" hangingPunct="0"/>
            <a:r>
              <a:rPr lang="zh-CN" altLang="en-US" sz="2400" b="1" dirty="0">
                <a:latin typeface="Arial" panose="020B0604020202020204" pitchFamily="34" charset="0"/>
              </a:rPr>
              <a:t>材料</a:t>
            </a:r>
            <a:endParaRPr lang="zh-CN" altLang="en-US" sz="2400" dirty="0">
              <a:latin typeface="Times New Roman" panose="02020603050405020304" pitchFamily="18" charset="0"/>
              <a:ea typeface="PMingLiU" panose="02020500000000000000" pitchFamily="18" charset="-120"/>
            </a:endParaRPr>
          </a:p>
        </p:txBody>
      </p:sp>
      <p:grpSp>
        <p:nvGrpSpPr>
          <p:cNvPr id="65571" name="组合 65570"/>
          <p:cNvGrpSpPr/>
          <p:nvPr/>
        </p:nvGrpSpPr>
        <p:grpSpPr>
          <a:xfrm>
            <a:off x="2927350" y="2852738"/>
            <a:ext cx="1368425" cy="1296987"/>
            <a:chOff x="0" y="0"/>
            <a:chExt cx="681" cy="680"/>
          </a:xfrm>
        </p:grpSpPr>
        <p:sp>
          <p:nvSpPr>
            <p:cNvPr id="65572" name="任意多边形 65571"/>
            <p:cNvSpPr/>
            <p:nvPr/>
          </p:nvSpPr>
          <p:spPr>
            <a:xfrm>
              <a:off x="0" y="0"/>
              <a:ext cx="681" cy="680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148" y="10800"/>
                  </a:moveTo>
                  <a:arcTo wR="7652" hR="7652" stAng="10800000" swAng="-5400000"/>
                  <a:arcTo wR="7652" hR="7652" stAng="5400000" swAng="-5400000"/>
                  <a:arcTo wR="7652" hR="7652" stAng="0" swAng="-5400000"/>
                  <a:arcTo wR="7652" hR="7652" stAng="-5400000" swAng="-5400000"/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73" name="任意多边形 65572"/>
            <p:cNvSpPr/>
            <p:nvPr/>
          </p:nvSpPr>
          <p:spPr>
            <a:xfrm>
              <a:off x="90" y="91"/>
              <a:ext cx="499" cy="499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148" y="10800"/>
                  </a:moveTo>
                  <a:arcTo wR="7652" hR="7652" stAng="10800000" swAng="-5400000"/>
                  <a:arcTo wR="7652" hR="7652" stAng="5400000" swAng="-5400000"/>
                  <a:arcTo wR="7652" hR="7652" stAng="0" swAng="-5400000"/>
                  <a:arcTo wR="7652" hR="7652" stAng="-5400000" swAng="-5400000"/>
                  <a:close/>
                </a:path>
              </a:pathLst>
            </a:custGeom>
            <a:solidFill>
              <a:schemeClr val="hlink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74" name="任意多边形 65573"/>
            <p:cNvSpPr/>
            <p:nvPr/>
          </p:nvSpPr>
          <p:spPr>
            <a:xfrm>
              <a:off x="181" y="181"/>
              <a:ext cx="317" cy="318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148" y="10800"/>
                  </a:moveTo>
                  <a:arcTo wR="7652" hR="7652" stAng="10800000" swAng="-5400000"/>
                  <a:arcTo wR="7652" hR="7652" stAng="5400000" swAng="-5400000"/>
                  <a:arcTo wR="7652" hR="7652" stAng="0" swAng="-5400000"/>
                  <a:arcTo wR="7652" hR="7652" stAng="-5400000" swAng="-5400000"/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75" name="椭圆 65574"/>
            <p:cNvSpPr/>
            <p:nvPr/>
          </p:nvSpPr>
          <p:spPr>
            <a:xfrm>
              <a:off x="227" y="227"/>
              <a:ext cx="227" cy="227"/>
            </a:xfrm>
            <a:prstGeom prst="ellipse">
              <a:avLst/>
            </a:prstGeom>
            <a:solidFill>
              <a:schemeClr val="hlink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5576" name="组合 65575"/>
          <p:cNvGrpSpPr/>
          <p:nvPr/>
        </p:nvGrpSpPr>
        <p:grpSpPr>
          <a:xfrm>
            <a:off x="5519738" y="5302250"/>
            <a:ext cx="1368425" cy="1296988"/>
            <a:chOff x="0" y="0"/>
            <a:chExt cx="681" cy="680"/>
          </a:xfrm>
        </p:grpSpPr>
        <p:sp>
          <p:nvSpPr>
            <p:cNvPr id="65577" name="任意多边形 65576"/>
            <p:cNvSpPr/>
            <p:nvPr/>
          </p:nvSpPr>
          <p:spPr>
            <a:xfrm>
              <a:off x="0" y="0"/>
              <a:ext cx="681" cy="680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148" y="10800"/>
                  </a:moveTo>
                  <a:arcTo wR="7652" hR="7652" stAng="10800000" swAng="-5400000"/>
                  <a:arcTo wR="7652" hR="7652" stAng="5400000" swAng="-5400000"/>
                  <a:arcTo wR="7652" hR="7652" stAng="0" swAng="-5400000"/>
                  <a:arcTo wR="7652" hR="7652" stAng="-5400000" swAng="-5400000"/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78" name="任意多边形 65577"/>
            <p:cNvSpPr/>
            <p:nvPr/>
          </p:nvSpPr>
          <p:spPr>
            <a:xfrm>
              <a:off x="90" y="91"/>
              <a:ext cx="499" cy="499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148" y="10800"/>
                  </a:moveTo>
                  <a:arcTo wR="7652" hR="7652" stAng="10800000" swAng="-5400000"/>
                  <a:arcTo wR="7652" hR="7652" stAng="5400000" swAng="-5400000"/>
                  <a:arcTo wR="7652" hR="7652" stAng="0" swAng="-5400000"/>
                  <a:arcTo wR="7652" hR="7652" stAng="-5400000" swAng="-5400000"/>
                  <a:close/>
                </a:path>
              </a:pathLst>
            </a:custGeom>
            <a:solidFill>
              <a:schemeClr val="hlink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79" name="任意多边形 65578"/>
            <p:cNvSpPr/>
            <p:nvPr/>
          </p:nvSpPr>
          <p:spPr>
            <a:xfrm>
              <a:off x="181" y="181"/>
              <a:ext cx="317" cy="318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148" y="10800"/>
                  </a:moveTo>
                  <a:arcTo wR="7652" hR="7652" stAng="10800000" swAng="-5400000"/>
                  <a:arcTo wR="7652" hR="7652" stAng="5400000" swAng="-5400000"/>
                  <a:arcTo wR="7652" hR="7652" stAng="0" swAng="-5400000"/>
                  <a:arcTo wR="7652" hR="7652" stAng="-5400000" swAng="-5400000"/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80" name="椭圆 65579"/>
            <p:cNvSpPr/>
            <p:nvPr/>
          </p:nvSpPr>
          <p:spPr>
            <a:xfrm>
              <a:off x="227" y="227"/>
              <a:ext cx="227" cy="227"/>
            </a:xfrm>
            <a:prstGeom prst="ellipse">
              <a:avLst/>
            </a:prstGeom>
            <a:solidFill>
              <a:schemeClr val="hlink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5581" name="文本框 65580"/>
          <p:cNvSpPr txBox="1"/>
          <p:nvPr/>
        </p:nvSpPr>
        <p:spPr>
          <a:xfrm>
            <a:off x="5735638" y="5734050"/>
            <a:ext cx="865187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r" eaLnBrk="0" hangingPunct="0"/>
            <a:r>
              <a:rPr lang="zh-CN" altLang="en-US" sz="2400" b="1" dirty="0">
                <a:latin typeface="Arial" panose="020B0604020202020204" pitchFamily="34" charset="0"/>
                <a:ea typeface="全新硬笔行书简" pitchFamily="2" charset="-122"/>
              </a:rPr>
              <a:t>形状</a:t>
            </a:r>
          </a:p>
        </p:txBody>
      </p:sp>
      <p:sp>
        <p:nvSpPr>
          <p:cNvPr id="65582" name="圆角矩形标注 65581"/>
          <p:cNvSpPr/>
          <p:nvPr/>
        </p:nvSpPr>
        <p:spPr>
          <a:xfrm>
            <a:off x="8975725" y="3933825"/>
            <a:ext cx="1584325" cy="935038"/>
          </a:xfrm>
          <a:prstGeom prst="wedgeRoundRectCallout">
            <a:avLst>
              <a:gd name="adj1" fmla="val -59333"/>
              <a:gd name="adj2" fmla="val -78287"/>
              <a:gd name="adj3" fmla="val 16667"/>
            </a:avLst>
          </a:prstGeom>
          <a:solidFill>
            <a:srgbClr val="99CCFF"/>
          </a:solidFill>
          <a:ln w="9525">
            <a:noFill/>
          </a:ln>
        </p:spPr>
        <p:txBody>
          <a:bodyPr/>
          <a:lstStyle/>
          <a:p>
            <a:r>
              <a:rPr lang="zh-CN" altLang="en-US" sz="2400" b="1" dirty="0">
                <a:latin typeface="Arial" panose="020B0604020202020204" pitchFamily="34" charset="0"/>
              </a:rPr>
              <a:t>不同材料强度不同</a:t>
            </a:r>
          </a:p>
        </p:txBody>
      </p:sp>
      <p:sp>
        <p:nvSpPr>
          <p:cNvPr id="65583" name="文本框 65582"/>
          <p:cNvSpPr txBox="1"/>
          <p:nvPr/>
        </p:nvSpPr>
        <p:spPr>
          <a:xfrm>
            <a:off x="2855913" y="3213100"/>
            <a:ext cx="144145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r" eaLnBrk="0" hangingPunct="0"/>
            <a:r>
              <a:rPr lang="zh-CN" altLang="en-US" sz="2400" b="1" dirty="0">
                <a:latin typeface="Arial" panose="020B0604020202020204" pitchFamily="34" charset="0"/>
                <a:ea typeface="全新硬笔行书简" pitchFamily="2" charset="-122"/>
              </a:rPr>
              <a:t>连接方式</a:t>
            </a:r>
            <a:endParaRPr lang="zh-CN" altLang="en-US" sz="2400" dirty="0">
              <a:latin typeface="Times New Roman" panose="02020603050405020304" pitchFamily="18" charset="0"/>
              <a:ea typeface="PMingLiU" panose="02020500000000000000" pitchFamily="18" charset="-120"/>
            </a:endParaRPr>
          </a:p>
        </p:txBody>
      </p:sp>
      <p:sp>
        <p:nvSpPr>
          <p:cNvPr id="65584" name="圆角矩形标注 65583"/>
          <p:cNvSpPr/>
          <p:nvPr/>
        </p:nvSpPr>
        <p:spPr>
          <a:xfrm>
            <a:off x="1560513" y="1343025"/>
            <a:ext cx="2879725" cy="1293813"/>
          </a:xfrm>
          <a:prstGeom prst="wedgeRoundRectCallout">
            <a:avLst>
              <a:gd name="adj1" fmla="val 27375"/>
              <a:gd name="adj2" fmla="val 81602"/>
              <a:gd name="adj3" fmla="val 16667"/>
            </a:avLst>
          </a:prstGeom>
          <a:solidFill>
            <a:srgbClr val="99CCFF"/>
          </a:solidFill>
          <a:ln w="9525">
            <a:noFill/>
          </a:ln>
        </p:spPr>
        <p:txBody>
          <a:bodyPr/>
          <a:lstStyle/>
          <a:p>
            <a:r>
              <a:rPr lang="zh-CN" altLang="en-US" sz="2400" b="1" dirty="0">
                <a:latin typeface="Arial" panose="020B0604020202020204" pitchFamily="34" charset="0"/>
                <a:ea typeface="全新硬笔行书简" pitchFamily="2" charset="-122"/>
              </a:rPr>
              <a:t>构件的连接方式是影响结构稳定性和强度的重要因素</a:t>
            </a:r>
            <a:endParaRPr lang="zh-CN" altLang="en-US" sz="2400" dirty="0">
              <a:latin typeface="Times New Roman" panose="02020603050405020304" pitchFamily="18" charset="0"/>
              <a:ea typeface="PMingLiU" panose="02020500000000000000" pitchFamily="18" charset="-120"/>
            </a:endParaRPr>
          </a:p>
        </p:txBody>
      </p:sp>
      <p:sp>
        <p:nvSpPr>
          <p:cNvPr id="65585" name="文本框 65584"/>
          <p:cNvSpPr txBox="1"/>
          <p:nvPr/>
        </p:nvSpPr>
        <p:spPr>
          <a:xfrm>
            <a:off x="5303838" y="1270000"/>
            <a:ext cx="150177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r" eaLnBrk="0" hangingPunct="0"/>
            <a:r>
              <a:rPr lang="zh-CN" altLang="en-US" sz="2400" b="1" dirty="0">
                <a:latin typeface="Arial" panose="020B0604020202020204" pitchFamily="34" charset="0"/>
              </a:rPr>
              <a:t>横截面积</a:t>
            </a:r>
          </a:p>
        </p:txBody>
      </p:sp>
      <p:sp>
        <p:nvSpPr>
          <p:cNvPr id="65586" name="矩形 65585"/>
          <p:cNvSpPr/>
          <p:nvPr/>
        </p:nvSpPr>
        <p:spPr>
          <a:xfrm>
            <a:off x="7180263" y="5573713"/>
            <a:ext cx="3487737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</a:rPr>
              <a:t>注：影响结构稳定性的因素是相互关联的；共同决定结构的强度。</a:t>
            </a:r>
          </a:p>
        </p:txBody>
      </p:sp>
      <p:sp>
        <p:nvSpPr>
          <p:cNvPr id="65587" name="直接连接符 65586"/>
          <p:cNvSpPr/>
          <p:nvPr/>
        </p:nvSpPr>
        <p:spPr>
          <a:xfrm>
            <a:off x="4295775" y="3502025"/>
            <a:ext cx="792163" cy="303213"/>
          </a:xfrm>
          <a:prstGeom prst="line">
            <a:avLst/>
          </a:prstGeom>
          <a:ln w="9525" cap="flat" cmpd="sng">
            <a:solidFill>
              <a:srgbClr val="000080"/>
            </a:solidFill>
            <a:prstDash val="dash"/>
            <a:headEnd type="triangle" w="med" len="med"/>
            <a:tailEnd type="none" w="med" len="med"/>
          </a:ln>
        </p:spPr>
      </p:sp>
      <p:sp>
        <p:nvSpPr>
          <p:cNvPr id="65588" name="直接连接符 65587"/>
          <p:cNvSpPr/>
          <p:nvPr/>
        </p:nvSpPr>
        <p:spPr>
          <a:xfrm flipH="1" flipV="1">
            <a:off x="7032625" y="3586163"/>
            <a:ext cx="828675" cy="219075"/>
          </a:xfrm>
          <a:prstGeom prst="line">
            <a:avLst/>
          </a:prstGeom>
          <a:ln w="9525" cap="flat" cmpd="sng">
            <a:solidFill>
              <a:srgbClr val="000080"/>
            </a:solidFill>
            <a:prstDash val="dash"/>
            <a:headEnd type="triangle" w="med" len="med"/>
            <a:tailEnd type="none" w="med" len="med"/>
          </a:ln>
        </p:spPr>
      </p:sp>
      <p:sp>
        <p:nvSpPr>
          <p:cNvPr id="65589" name="直接连接符 65588"/>
          <p:cNvSpPr/>
          <p:nvPr/>
        </p:nvSpPr>
        <p:spPr>
          <a:xfrm flipH="1">
            <a:off x="5975350" y="2035175"/>
            <a:ext cx="312738" cy="674688"/>
          </a:xfrm>
          <a:prstGeom prst="line">
            <a:avLst/>
          </a:prstGeom>
          <a:ln w="9525" cap="flat" cmpd="sng">
            <a:solidFill>
              <a:srgbClr val="000080"/>
            </a:solidFill>
            <a:prstDash val="dash"/>
            <a:headEnd type="triangle" w="med" len="med"/>
            <a:tailEnd type="none" w="med" len="med"/>
          </a:ln>
        </p:spPr>
      </p:sp>
      <p:sp>
        <p:nvSpPr>
          <p:cNvPr id="65590" name="直接连接符 65589"/>
          <p:cNvSpPr/>
          <p:nvPr/>
        </p:nvSpPr>
        <p:spPr>
          <a:xfrm flipV="1">
            <a:off x="6254750" y="4448175"/>
            <a:ext cx="120650" cy="1198563"/>
          </a:xfrm>
          <a:prstGeom prst="line">
            <a:avLst/>
          </a:prstGeom>
          <a:ln w="9525" cap="flat" cmpd="sng">
            <a:solidFill>
              <a:srgbClr val="000080"/>
            </a:solidFill>
            <a:prstDash val="dash"/>
            <a:headEnd type="triangle" w="med" len="med"/>
            <a:tailEnd type="none" w="med" len="med"/>
          </a:ln>
        </p:spPr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65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65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65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62" grpId="0" bldLvl="0" animBg="1"/>
      <p:bldP spid="65563" grpId="0" bldLvl="0" animBg="1"/>
      <p:bldP spid="65570" grpId="0"/>
      <p:bldP spid="65581" grpId="0"/>
      <p:bldP spid="65582" grpId="0" bldLvl="0" animBg="1"/>
      <p:bldP spid="65583" grpId="0"/>
      <p:bldP spid="65584" grpId="0" bldLvl="0" animBg="1"/>
      <p:bldP spid="6558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r>
              <a:rPr lang="zh-CN" altLang="en-US" b="0" dirty="0"/>
              <a:t>构件之间的连接方式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normAutofit lnSpcReduction="1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E2708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结构构件的连接：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DE2708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2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E2708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铰连接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B4355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——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B4355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被连接的构件在连接处不能相对移动，但能相对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E2708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转动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B4355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。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E2708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刚连接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B4355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——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B4355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既不能相对移动，也不能相对转动。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rgbClr val="3B4355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rgbClr val="DE2708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E2708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结构构件的连接：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rgbClr val="3B4355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B4355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             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B4355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插接、合页连接、榫接、胶带连接、套管连接、螺栓连接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B4355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                        螺丝连接、绳系连接、铆接、焊接等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Tx/>
              <a:buFontTx/>
              <a:buChar char="•"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3B4355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5770" y="2956560"/>
            <a:ext cx="3323590" cy="4191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1130" y="3717925"/>
            <a:ext cx="4104640" cy="361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5" name="文本占位符 274434"/>
          <p:cNvSpPr>
            <a:spLocks noGrp="1"/>
          </p:cNvSpPr>
          <p:nvPr>
            <p:ph type="body" idx="1"/>
          </p:nvPr>
        </p:nvSpPr>
        <p:spPr>
          <a:xfrm>
            <a:off x="1792288" y="1992630"/>
            <a:ext cx="8435975" cy="2374900"/>
          </a:xfrm>
        </p:spPr>
        <p:txBody>
          <a:bodyPr/>
          <a:lstStyle/>
          <a:p>
            <a:pPr>
              <a:buNone/>
            </a:pPr>
            <a:r>
              <a:rPr lang="en-US" altLang="zh-CN" sz="2500">
                <a:latin typeface="Arial" panose="020B0604020202020204" pitchFamily="34" charset="0"/>
              </a:rPr>
              <a:t>1</a:t>
            </a:r>
            <a:r>
              <a:rPr lang="zh-CN" altLang="en-US" sz="2500" dirty="0">
                <a:latin typeface="Arial" panose="020B0604020202020204" pitchFamily="34" charset="0"/>
              </a:rPr>
              <a:t>．如图所示为一款眼镜，镜架折叠处的连接方式是</a:t>
            </a:r>
            <a:r>
              <a:rPr lang="en-US" altLang="zh-CN" sz="2500">
                <a:latin typeface="Arial" panose="020B0604020202020204" pitchFamily="34" charset="0"/>
              </a:rPr>
              <a:t>(</a:t>
            </a:r>
            <a:r>
              <a:rPr lang="zh-CN" altLang="en-US" sz="2500" dirty="0">
                <a:latin typeface="Arial" panose="020B0604020202020204" pitchFamily="34" charset="0"/>
              </a:rPr>
              <a:t>　　</a:t>
            </a:r>
            <a:r>
              <a:rPr lang="en-US" altLang="zh-CN" sz="2500">
                <a:latin typeface="Arial" panose="020B0604020202020204" pitchFamily="34" charset="0"/>
              </a:rPr>
              <a:t>)</a:t>
            </a:r>
          </a:p>
          <a:p>
            <a:pPr>
              <a:buNone/>
            </a:pPr>
            <a:r>
              <a:rPr lang="en-US" altLang="zh-CN" sz="2500">
                <a:latin typeface="Arial" panose="020B0604020202020204" pitchFamily="34" charset="0"/>
              </a:rPr>
              <a:t>A</a:t>
            </a:r>
            <a:r>
              <a:rPr lang="zh-CN" altLang="en-US" sz="2500" dirty="0">
                <a:latin typeface="Arial" panose="020B0604020202020204" pitchFamily="34" charset="0"/>
              </a:rPr>
              <a:t>．榫接</a:t>
            </a:r>
          </a:p>
          <a:p>
            <a:pPr>
              <a:buNone/>
            </a:pPr>
            <a:r>
              <a:rPr lang="en-US" altLang="zh-CN" sz="2500">
                <a:latin typeface="Arial" panose="020B0604020202020204" pitchFamily="34" charset="0"/>
              </a:rPr>
              <a:t>B</a:t>
            </a:r>
            <a:r>
              <a:rPr lang="zh-CN" altLang="en-US" sz="2500" dirty="0">
                <a:latin typeface="Arial" panose="020B0604020202020204" pitchFamily="34" charset="0"/>
              </a:rPr>
              <a:t>．套管连接</a:t>
            </a:r>
          </a:p>
          <a:p>
            <a:pPr>
              <a:buNone/>
            </a:pPr>
            <a:r>
              <a:rPr lang="en-US" altLang="zh-CN" sz="2500">
                <a:latin typeface="Arial" panose="020B0604020202020204" pitchFamily="34" charset="0"/>
              </a:rPr>
              <a:t>C</a:t>
            </a:r>
            <a:r>
              <a:rPr lang="zh-CN" altLang="en-US" sz="2500" dirty="0">
                <a:latin typeface="Arial" panose="020B0604020202020204" pitchFamily="34" charset="0"/>
              </a:rPr>
              <a:t>．铰连接</a:t>
            </a:r>
          </a:p>
          <a:p>
            <a:pPr>
              <a:buNone/>
            </a:pPr>
            <a:r>
              <a:rPr lang="en-US" altLang="zh-CN" sz="2500">
                <a:latin typeface="Arial" panose="020B0604020202020204" pitchFamily="34" charset="0"/>
              </a:rPr>
              <a:t>D</a:t>
            </a:r>
            <a:r>
              <a:rPr lang="zh-CN" altLang="en-US" sz="2500" dirty="0">
                <a:latin typeface="Arial" panose="020B0604020202020204" pitchFamily="34" charset="0"/>
              </a:rPr>
              <a:t>．焊连接</a:t>
            </a:r>
          </a:p>
        </p:txBody>
      </p:sp>
      <p:grpSp>
        <p:nvGrpSpPr>
          <p:cNvPr id="274439" name="组合 274438"/>
          <p:cNvGrpSpPr/>
          <p:nvPr/>
        </p:nvGrpSpPr>
        <p:grpSpPr>
          <a:xfrm>
            <a:off x="4713923" y="3111818"/>
            <a:ext cx="4967287" cy="2219325"/>
            <a:chOff x="2064" y="1225"/>
            <a:chExt cx="1728" cy="772"/>
          </a:xfrm>
        </p:grpSpPr>
        <p:pic>
          <p:nvPicPr>
            <p:cNvPr id="274436" name="图片 274435" descr="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64" y="1344"/>
              <a:ext cx="1218" cy="65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74437" name="矩形 274436"/>
            <p:cNvSpPr/>
            <p:nvPr/>
          </p:nvSpPr>
          <p:spPr>
            <a:xfrm>
              <a:off x="3576" y="1225"/>
              <a:ext cx="216" cy="422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algn="just" eaLnBrk="1" hangingPunct="1"/>
              <a:r>
                <a:rPr lang="zh-CN" altLang="en-US" sz="2200" dirty="0">
                  <a:latin typeface="Times New Roman" panose="02020603050405020304" pitchFamily="18" charset="0"/>
                </a:rPr>
                <a:t>折叠处</a:t>
              </a:r>
              <a:endParaRPr lang="zh-CN" altLang="en-US" sz="2200" dirty="0">
                <a:latin typeface="Arial" panose="020B0604020202020204" pitchFamily="34" charset="0"/>
              </a:endParaRPr>
            </a:p>
          </p:txBody>
        </p:sp>
        <p:sp>
          <p:nvSpPr>
            <p:cNvPr id="274438" name="直接连接符 274437"/>
            <p:cNvSpPr/>
            <p:nvPr/>
          </p:nvSpPr>
          <p:spPr>
            <a:xfrm flipH="1">
              <a:off x="3216" y="1475"/>
              <a:ext cx="360" cy="25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274440" name="矩形 274439"/>
          <p:cNvSpPr/>
          <p:nvPr/>
        </p:nvSpPr>
        <p:spPr>
          <a:xfrm>
            <a:off x="2208848" y="5799138"/>
            <a:ext cx="1999615" cy="47561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en-US" altLang="zh-CN" sz="2500">
                <a:latin typeface="Arial" panose="020B0604020202020204" pitchFamily="34" charset="0"/>
              </a:rPr>
              <a:t>【</a:t>
            </a:r>
            <a:r>
              <a:rPr lang="zh-CN" altLang="en-US" sz="2500" dirty="0">
                <a:latin typeface="Arial" panose="020B0604020202020204" pitchFamily="34" charset="0"/>
              </a:rPr>
              <a:t>答案</a:t>
            </a:r>
            <a:r>
              <a:rPr lang="en-US" altLang="zh-CN" sz="2500">
                <a:latin typeface="Arial" panose="020B0604020202020204" pitchFamily="34" charset="0"/>
              </a:rPr>
              <a:t>】</a:t>
            </a:r>
            <a:r>
              <a:rPr lang="zh-CN" altLang="en-US" sz="2500" dirty="0">
                <a:latin typeface="Arial" panose="020B0604020202020204" pitchFamily="34" charset="0"/>
              </a:rPr>
              <a:t>　</a:t>
            </a:r>
            <a:r>
              <a:rPr lang="en-US" altLang="zh-CN" sz="2500">
                <a:latin typeface="Arial" panose="020B0604020202020204" pitchFamily="34" charset="0"/>
              </a:rPr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443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443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4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443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443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4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274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5" grpId="0" bldLvl="0" animBg="1"/>
      <p:bldP spid="27444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311" name="图片 182310"/>
          <p:cNvPicPr>
            <a:picLocks noChangeAspect="1"/>
          </p:cNvPicPr>
          <p:nvPr/>
        </p:nvPicPr>
        <p:blipFill>
          <a:blip r:embed="rId2">
            <a:lum bright="-6000" contrast="12000"/>
          </a:blip>
          <a:stretch>
            <a:fillRect/>
          </a:stretch>
        </p:blipFill>
        <p:spPr>
          <a:xfrm>
            <a:off x="1919288" y="1155700"/>
            <a:ext cx="1838325" cy="18049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2310" name="图片 182309" descr="C:/Users/Administrator/AppData/Local/Temp/Rar$DIa7872.39135/http:/www.kebey.cn/images/200911/ked1016631.jpg"/>
          <p:cNvPicPr>
            <a:picLocks noChangeAspect="1"/>
          </p:cNvPicPr>
          <p:nvPr/>
        </p:nvPicPr>
        <p:blipFill>
          <a:blip r:embed="rId3" r:link="rId4">
            <a:lum contrast="24000"/>
          </a:blip>
          <a:stretch>
            <a:fillRect/>
          </a:stretch>
        </p:blipFill>
        <p:spPr>
          <a:xfrm>
            <a:off x="4008438" y="1155700"/>
            <a:ext cx="1368425" cy="1841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2309" name="图片 182308" descr="main1"/>
          <p:cNvPicPr>
            <a:picLocks noChangeAspect="1"/>
          </p:cNvPicPr>
          <p:nvPr/>
        </p:nvPicPr>
        <p:blipFill>
          <a:blip r:embed="rId5">
            <a:lum bright="23999" contrast="48000"/>
          </a:blip>
          <a:stretch>
            <a:fillRect/>
          </a:stretch>
        </p:blipFill>
        <p:spPr>
          <a:xfrm>
            <a:off x="5664200" y="1298575"/>
            <a:ext cx="2606675" cy="16113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2308" name="图片 18230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4538" y="1155700"/>
            <a:ext cx="1689100" cy="180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2275" name="文本占位符 182274"/>
          <p:cNvSpPr>
            <a:spLocks noGrp="1"/>
          </p:cNvSpPr>
          <p:nvPr>
            <p:ph type="body" sz="half" idx="1"/>
          </p:nvPr>
        </p:nvSpPr>
        <p:spPr>
          <a:xfrm>
            <a:off x="1992313" y="549275"/>
            <a:ext cx="8147050" cy="719138"/>
          </a:xfrm>
        </p:spPr>
        <p:txBody>
          <a:bodyPr/>
          <a:lstStyle/>
          <a:p>
            <a:pPr>
              <a:buNone/>
            </a:pPr>
            <a:r>
              <a:rPr lang="en-US" altLang="zh-CN" sz="2500">
                <a:latin typeface="Arial" panose="020B0604020202020204" pitchFamily="34" charset="0"/>
              </a:rPr>
              <a:t>1</a:t>
            </a:r>
            <a:r>
              <a:rPr lang="en-US" altLang="zh-CN" sz="2500">
                <a:solidFill>
                  <a:schemeClr val="bg1"/>
                </a:solidFill>
                <a:latin typeface="Arial" panose="020B0604020202020204" pitchFamily="34" charset="0"/>
              </a:rPr>
              <a:t>2</a:t>
            </a:r>
            <a:r>
              <a:rPr lang="zh-CN" altLang="en-US" sz="2500" dirty="0">
                <a:solidFill>
                  <a:schemeClr val="bg1"/>
                </a:solidFill>
                <a:latin typeface="Arial" panose="020B0604020202020204" pitchFamily="34" charset="0"/>
              </a:rPr>
              <a:t>．下列产品设计中没有采用铰连接的是</a:t>
            </a:r>
            <a:r>
              <a:rPr lang="en-US" altLang="zh-CN" sz="2500">
                <a:solidFill>
                  <a:schemeClr val="bg1"/>
                </a:solidFill>
                <a:latin typeface="Arial" panose="020B0604020202020204" pitchFamily="34" charset="0"/>
              </a:rPr>
              <a:t>(</a:t>
            </a:r>
            <a:r>
              <a:rPr lang="zh-CN" altLang="en-US" sz="2500" dirty="0">
                <a:solidFill>
                  <a:schemeClr val="bg1"/>
                </a:solidFill>
                <a:latin typeface="Arial" panose="020B0604020202020204" pitchFamily="34" charset="0"/>
              </a:rPr>
              <a:t>　　</a:t>
            </a:r>
            <a:r>
              <a:rPr lang="en-US" altLang="zh-CN" sz="2500">
                <a:solidFill>
                  <a:schemeClr val="bg1"/>
                </a:solidFill>
                <a:latin typeface="Arial" panose="020B0604020202020204" pitchFamily="34" charset="0"/>
              </a:rPr>
              <a:t>)</a:t>
            </a:r>
            <a:endParaRPr lang="en-US" altLang="zh-CN" sz="25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82366" name="表格 182365"/>
          <p:cNvGraphicFramePr/>
          <p:nvPr/>
        </p:nvGraphicFramePr>
        <p:xfrm>
          <a:off x="1919288" y="1157288"/>
          <a:ext cx="8245475" cy="1800225"/>
        </p:xfrm>
        <a:graphic>
          <a:graphicData uri="http://schemas.openxmlformats.org/drawingml/2006/table">
            <a:tbl>
              <a:tblPr/>
              <a:tblGrid>
                <a:gridCol w="1873250"/>
                <a:gridCol w="1875155"/>
                <a:gridCol w="2623820"/>
                <a:gridCol w="1873250"/>
              </a:tblGrid>
              <a:tr h="1800225">
                <a:tc>
                  <a:txBody>
                    <a:bodyPr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/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/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/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/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82383" name="内容占位符 182382"/>
          <p:cNvGraphicFramePr>
            <a:graphicFrameLocks noGrp="1"/>
          </p:cNvGraphicFramePr>
          <p:nvPr>
            <p:ph sz="half" idx="2"/>
          </p:nvPr>
        </p:nvGraphicFramePr>
        <p:xfrm>
          <a:off x="1919288" y="2957513"/>
          <a:ext cx="8280400" cy="472440"/>
        </p:xfrm>
        <a:graphic>
          <a:graphicData uri="http://schemas.openxmlformats.org/drawingml/2006/table">
            <a:tbl>
              <a:tblPr/>
              <a:tblGrid>
                <a:gridCol w="1881505"/>
                <a:gridCol w="1882775"/>
                <a:gridCol w="2635250"/>
                <a:gridCol w="1880870"/>
              </a:tblGrid>
              <a:tr h="472440">
                <a:tc>
                  <a:txBody>
                    <a:bodyPr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5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zh-CN" altLang="en-US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．椭圆规</a:t>
                      </a:r>
                      <a:endParaRPr lang="zh-CN" altLang="en-US" sz="2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5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zh-CN" altLang="en-US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．角尺</a:t>
                      </a:r>
                      <a:endParaRPr lang="zh-CN" altLang="en-US" sz="2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5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zh-CN" altLang="en-US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．传动链条</a:t>
                      </a:r>
                      <a:endParaRPr lang="zh-CN" altLang="en-US" sz="2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5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zh-CN" altLang="en-US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．合页</a:t>
                      </a:r>
                      <a:endParaRPr lang="zh-CN" altLang="en-US" sz="2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2384" name="矩形 182383"/>
          <p:cNvSpPr/>
          <p:nvPr/>
        </p:nvSpPr>
        <p:spPr>
          <a:xfrm>
            <a:off x="1847850" y="4431983"/>
            <a:ext cx="8424863" cy="124523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266700"/>
            <a:r>
              <a:rPr lang="en-US" altLang="zh-CN" sz="2500">
                <a:latin typeface="Arial" panose="020B0604020202020204" pitchFamily="34" charset="0"/>
              </a:rPr>
              <a:t>【</a:t>
            </a:r>
            <a:r>
              <a:rPr lang="zh-CN" altLang="en-US" sz="2500" dirty="0">
                <a:latin typeface="Arial" panose="020B0604020202020204" pitchFamily="34" charset="0"/>
              </a:rPr>
              <a:t>答案</a:t>
            </a:r>
            <a:r>
              <a:rPr lang="en-US" altLang="zh-CN" sz="2500">
                <a:latin typeface="Arial" panose="020B0604020202020204" pitchFamily="34" charset="0"/>
              </a:rPr>
              <a:t>】</a:t>
            </a:r>
            <a:r>
              <a:rPr lang="zh-CN" altLang="en-US" sz="2500" dirty="0">
                <a:latin typeface="Arial" panose="020B0604020202020204" pitchFamily="34" charset="0"/>
              </a:rPr>
              <a:t>　</a:t>
            </a:r>
            <a:r>
              <a:rPr lang="en-US" altLang="zh-CN" sz="2500">
                <a:latin typeface="Arial" panose="020B0604020202020204" pitchFamily="34" charset="0"/>
              </a:rPr>
              <a:t>B</a:t>
            </a:r>
            <a:r>
              <a:rPr lang="zh-CN" altLang="en-US" sz="2500" dirty="0">
                <a:latin typeface="Arial" panose="020B0604020202020204" pitchFamily="34" charset="0"/>
              </a:rPr>
              <a:t>　</a:t>
            </a:r>
          </a:p>
          <a:p>
            <a:pPr indent="266700"/>
            <a:r>
              <a:rPr lang="en-US" altLang="zh-CN" sz="2500">
                <a:latin typeface="Arial" panose="020B0604020202020204" pitchFamily="34" charset="0"/>
              </a:rPr>
              <a:t>【</a:t>
            </a:r>
            <a:r>
              <a:rPr lang="zh-CN" altLang="en-US" sz="2500" dirty="0">
                <a:latin typeface="Arial" panose="020B0604020202020204" pitchFamily="34" charset="0"/>
              </a:rPr>
              <a:t>解析</a:t>
            </a:r>
            <a:r>
              <a:rPr lang="en-US" altLang="zh-CN" sz="2500">
                <a:latin typeface="Arial" panose="020B0604020202020204" pitchFamily="34" charset="0"/>
              </a:rPr>
              <a:t>】</a:t>
            </a:r>
            <a:r>
              <a:rPr lang="zh-CN" altLang="en-US" sz="2500" dirty="0">
                <a:latin typeface="Arial" panose="020B0604020202020204" pitchFamily="34" charset="0"/>
              </a:rPr>
              <a:t>　铰连接是两个构件连接后仍可以相对转动的连接。角尺则为刚连接。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2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2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2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2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2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2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2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2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2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2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2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2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2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2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82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5" grpId="0" uiExpand="1" build="p"/>
      <p:bldP spid="18238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强度与形状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8675" y="1761490"/>
            <a:ext cx="9611995" cy="14217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2160" y="3352165"/>
            <a:ext cx="2609215" cy="26187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808730" y="3658235"/>
            <a:ext cx="459740" cy="231267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/>
              <a:t>外部形状</a:t>
            </a:r>
            <a:r>
              <a:rPr lang="en-US" altLang="zh-CN"/>
              <a:t>——</a:t>
            </a:r>
            <a:r>
              <a:rPr lang="zh-CN" altLang="en-US"/>
              <a:t>三角形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409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463" y="1208088"/>
            <a:ext cx="4038600" cy="2514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07" name="文本框 40966"/>
          <p:cNvSpPr txBox="1"/>
          <p:nvPr/>
        </p:nvSpPr>
        <p:spPr>
          <a:xfrm>
            <a:off x="228600" y="158750"/>
            <a:ext cx="4298950" cy="9144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5400" dirty="0">
                <a:solidFill>
                  <a:srgbClr val="D3132E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构件截面形状</a:t>
            </a:r>
          </a:p>
        </p:txBody>
      </p:sp>
      <p:sp>
        <p:nvSpPr>
          <p:cNvPr id="21508" name="文本框 40967"/>
          <p:cNvSpPr txBox="1"/>
          <p:nvPr/>
        </p:nvSpPr>
        <p:spPr>
          <a:xfrm>
            <a:off x="1030288" y="1762125"/>
            <a:ext cx="5467350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ts val="4800"/>
              </a:lnSpc>
              <a:buFont typeface="Arial" panose="020B0604020202020204" pitchFamily="34" charset="0"/>
              <a:buNone/>
            </a:pPr>
            <a:r>
              <a:rPr lang="zh-CN" altLang="en-US" sz="3200" dirty="0">
                <a:latin typeface="Arial" panose="020B0604020202020204" pitchFamily="34" charset="0"/>
                <a:ea typeface="黑体" panose="02010609060101010101" pitchFamily="49" charset="-122"/>
              </a:rPr>
              <a:t>各种形状的横截面构件，</a:t>
            </a:r>
          </a:p>
          <a:p>
            <a:pPr>
              <a:lnSpc>
                <a:spcPts val="4800"/>
              </a:lnSpc>
              <a:buFont typeface="Arial" panose="020B0604020202020204" pitchFamily="34" charset="0"/>
              <a:buNone/>
            </a:pPr>
            <a:r>
              <a:rPr lang="zh-CN" altLang="en-US" sz="3200" dirty="0">
                <a:latin typeface="Arial" panose="020B0604020202020204" pitchFamily="34" charset="0"/>
                <a:ea typeface="黑体" panose="02010609060101010101" pitchFamily="49" charset="-122"/>
              </a:rPr>
              <a:t>所承受力的程度是不一样的。</a:t>
            </a:r>
          </a:p>
        </p:txBody>
      </p:sp>
      <p:grpSp>
        <p:nvGrpSpPr>
          <p:cNvPr id="2" name="组合 40969"/>
          <p:cNvGrpSpPr/>
          <p:nvPr/>
        </p:nvGrpSpPr>
        <p:grpSpPr>
          <a:xfrm>
            <a:off x="1398262" y="6135564"/>
            <a:ext cx="9088755" cy="706990"/>
            <a:chOff x="676" y="3333"/>
            <a:chExt cx="5725" cy="486"/>
          </a:xfrm>
        </p:grpSpPr>
        <p:pic>
          <p:nvPicPr>
            <p:cNvPr id="21510" name="图片 40965"/>
            <p:cNvPicPr>
              <a:picLocks noChangeAspect="1"/>
            </p:cNvPicPr>
            <p:nvPr/>
          </p:nvPicPr>
          <p:blipFill>
            <a:blip r:embed="rId3"/>
            <a:srcRect t="362319" b="-336232"/>
            <a:stretch>
              <a:fillRect/>
            </a:stretch>
          </p:blipFill>
          <p:spPr>
            <a:xfrm>
              <a:off x="996" y="3659"/>
              <a:ext cx="4895" cy="2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511" name="文本框 40968"/>
            <p:cNvSpPr txBox="1"/>
            <p:nvPr/>
          </p:nvSpPr>
          <p:spPr>
            <a:xfrm>
              <a:off x="676" y="3333"/>
              <a:ext cx="5725" cy="48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ts val="4800"/>
                </a:lnSpc>
                <a:buFont typeface="Arial" panose="020B0604020202020204" pitchFamily="34" charset="0"/>
                <a:buNone/>
              </a:pP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具有相同横截面积，而</a:t>
              </a:r>
              <a:r>
                <a:rPr lang="zh-CN" altLang="en-US" sz="2400" dirty="0">
                  <a:solidFill>
                    <a:srgbClr val="DE2708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不同截面形状</a:t>
              </a: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的同种材料的强度排列顺序</a:t>
              </a:r>
            </a:p>
          </p:txBody>
        </p:sp>
      </p:grpSp>
      <p:pic>
        <p:nvPicPr>
          <p:cNvPr id="111621" name="Picture 5" descr="upload_1b3a3d9b_123a7d6740b__7ffc_0000086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06818" y="3894832"/>
            <a:ext cx="8929687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r>
              <a:rPr lang="en-US" altLang="zh-CN" dirty="0"/>
              <a:t>【</a:t>
            </a:r>
            <a:r>
              <a:rPr lang="zh-CN" altLang="en-US" dirty="0"/>
              <a:t>巩固练习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23555" name="内容占位符 2"/>
          <p:cNvSpPr>
            <a:spLocks noGrp="1"/>
          </p:cNvSpPr>
          <p:nvPr>
            <p:ph idx="1"/>
          </p:nvPr>
        </p:nvSpPr>
        <p:spPr>
          <a:xfrm>
            <a:off x="623888" y="1389063"/>
            <a:ext cx="10783887" cy="4719637"/>
          </a:xfrm>
        </p:spPr>
        <p:txBody>
          <a:bodyPr vert="horz" wrap="square" lIns="91440" tIns="45720" rIns="91440" bIns="45720" anchor="t"/>
          <a:lstStyle/>
          <a:p>
            <a:pPr marL="0" indent="0">
              <a:buNone/>
            </a:pPr>
            <a:r>
              <a:rPr lang="en-US" altLang="zh-CN" sz="3600" dirty="0"/>
              <a:t>1.</a:t>
            </a:r>
            <a:r>
              <a:rPr lang="zh-CN" altLang="en-US" sz="3600" dirty="0"/>
              <a:t>影响结构强度的主要因素是（    ）</a:t>
            </a:r>
          </a:p>
          <a:p>
            <a:r>
              <a:rPr lang="en-US" altLang="zh-CN" sz="3600" dirty="0"/>
              <a:t>A</a:t>
            </a:r>
            <a:r>
              <a:rPr lang="zh-CN" altLang="en-US" sz="3600" dirty="0"/>
              <a:t>、形状、材料和物体的大小  </a:t>
            </a:r>
            <a:endParaRPr lang="en-US" altLang="zh-CN" sz="3600" dirty="0"/>
          </a:p>
          <a:p>
            <a:r>
              <a:rPr lang="en-US" altLang="zh-CN" sz="3600" dirty="0"/>
              <a:t>B</a:t>
            </a:r>
            <a:r>
              <a:rPr lang="zh-CN" altLang="en-US" sz="3600" dirty="0"/>
              <a:t>、形状、材料和材料的连接方式</a:t>
            </a:r>
          </a:p>
          <a:p>
            <a:r>
              <a:rPr lang="en-US" altLang="zh-CN" sz="3600" dirty="0"/>
              <a:t>C</a:t>
            </a:r>
            <a:r>
              <a:rPr lang="zh-CN" altLang="en-US" sz="3600" dirty="0"/>
              <a:t>、形状、材料和温度         </a:t>
            </a:r>
            <a:endParaRPr lang="en-US" altLang="zh-CN" sz="3600" dirty="0"/>
          </a:p>
          <a:p>
            <a:r>
              <a:rPr lang="en-US" altLang="zh-CN" sz="3600" dirty="0"/>
              <a:t>D</a:t>
            </a:r>
            <a:r>
              <a:rPr lang="zh-CN" altLang="en-US" sz="3600" dirty="0"/>
              <a:t>、材料和材料的连接方式</a:t>
            </a:r>
          </a:p>
          <a:p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7028180" y="1368425"/>
            <a:ext cx="2584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/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577" y="1871713"/>
            <a:ext cx="10808970" cy="386207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965325" y="882015"/>
            <a:ext cx="74853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0070C0"/>
                </a:solidFill>
              </a:rPr>
              <a:t>你会选择坐哪一把椅子？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3250" name="右箭头 53249"/>
          <p:cNvSpPr/>
          <p:nvPr/>
        </p:nvSpPr>
        <p:spPr>
          <a:xfrm rot="14369021">
            <a:off x="5081588" y="2533650"/>
            <a:ext cx="792162" cy="288925"/>
          </a:xfrm>
          <a:prstGeom prst="rightArrow">
            <a:avLst>
              <a:gd name="adj1" fmla="val 35166"/>
              <a:gd name="adj2" fmla="val 111028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  <a:tileRect/>
          </a:gra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251" name="右箭头 53250"/>
          <p:cNvSpPr/>
          <p:nvPr/>
        </p:nvSpPr>
        <p:spPr>
          <a:xfrm rot="7535209">
            <a:off x="5043488" y="4587875"/>
            <a:ext cx="792162" cy="288925"/>
          </a:xfrm>
          <a:prstGeom prst="rightArrow">
            <a:avLst>
              <a:gd name="adj1" fmla="val 35166"/>
              <a:gd name="adj2" fmla="val 111028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  <a:tileRect/>
          </a:gra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252" name="右箭头 53251"/>
          <p:cNvSpPr/>
          <p:nvPr/>
        </p:nvSpPr>
        <p:spPr>
          <a:xfrm>
            <a:off x="6880225" y="3586163"/>
            <a:ext cx="792163" cy="288925"/>
          </a:xfrm>
          <a:prstGeom prst="rightArrow">
            <a:avLst>
              <a:gd name="adj1" fmla="val 35166"/>
              <a:gd name="adj2" fmla="val 111028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  <a:tileRect/>
          </a:gra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253" name="椭圆 53252"/>
          <p:cNvSpPr/>
          <p:nvPr/>
        </p:nvSpPr>
        <p:spPr>
          <a:xfrm>
            <a:off x="3648075" y="1341438"/>
            <a:ext cx="4895850" cy="4679950"/>
          </a:xfrm>
          <a:prstGeom prst="ellipse">
            <a:avLst/>
          </a:prstGeom>
          <a:noFill/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254" name="椭圆 53253"/>
          <p:cNvSpPr/>
          <p:nvPr/>
        </p:nvSpPr>
        <p:spPr>
          <a:xfrm>
            <a:off x="5105400" y="2773363"/>
            <a:ext cx="1944688" cy="1944687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0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tint val="0"/>
                  <a:invGamma/>
                </a:schemeClr>
              </a:gs>
            </a:gsLst>
            <a:lin ang="2700000" scaled="1"/>
            <a:tileRect/>
          </a:gra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255" name="椭圆 53254"/>
          <p:cNvSpPr/>
          <p:nvPr/>
        </p:nvSpPr>
        <p:spPr>
          <a:xfrm>
            <a:off x="5110163" y="2779713"/>
            <a:ext cx="1944687" cy="1944687"/>
          </a:xfrm>
          <a:prstGeom prst="ellipse">
            <a:avLst/>
          </a:prstGeom>
          <a:gradFill rotWithShape="1">
            <a:gsLst>
              <a:gs pos="0">
                <a:schemeClr val="hlink">
                  <a:alpha val="31999"/>
                </a:schemeClr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  <a:tileRect/>
          </a:gra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256" name="椭圆 53255"/>
          <p:cNvSpPr/>
          <p:nvPr/>
        </p:nvSpPr>
        <p:spPr>
          <a:xfrm>
            <a:off x="5232400" y="2900363"/>
            <a:ext cx="1690688" cy="1690687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54118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54118"/>
                  <a:invGamma/>
                </a:schemeClr>
              </a:gs>
            </a:gsLst>
            <a:lin ang="18900000" scaled="1"/>
            <a:tileRect/>
          </a:gra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257" name="椭圆 53256"/>
          <p:cNvSpPr/>
          <p:nvPr/>
        </p:nvSpPr>
        <p:spPr>
          <a:xfrm>
            <a:off x="5214938" y="2873375"/>
            <a:ext cx="1690687" cy="1690688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63529"/>
                  <a:invGamma/>
                </a:schemeClr>
              </a:gs>
              <a:gs pos="100000">
                <a:schemeClr val="hlink">
                  <a:alpha val="0"/>
                </a:schemeClr>
              </a:gs>
            </a:gsLst>
            <a:lin ang="2700000" scaled="1"/>
            <a:tileRect/>
          </a:gra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53258" name="组合 53257"/>
          <p:cNvGrpSpPr/>
          <p:nvPr/>
        </p:nvGrpSpPr>
        <p:grpSpPr>
          <a:xfrm>
            <a:off x="5334000" y="2971800"/>
            <a:ext cx="1522413" cy="1522413"/>
            <a:chOff x="0" y="0"/>
            <a:chExt cx="959" cy="959"/>
          </a:xfrm>
        </p:grpSpPr>
        <p:sp>
          <p:nvSpPr>
            <p:cNvPr id="53259" name="椭圆 53258"/>
            <p:cNvSpPr/>
            <p:nvPr/>
          </p:nvSpPr>
          <p:spPr>
            <a:xfrm>
              <a:off x="0" y="0"/>
              <a:ext cx="959" cy="959"/>
            </a:xfrm>
            <a:prstGeom prst="ellipse">
              <a:avLst/>
            </a:prstGeom>
            <a:solidFill>
              <a:srgbClr val="33333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60" name="椭圆 53259"/>
            <p:cNvSpPr/>
            <p:nvPr/>
          </p:nvSpPr>
          <p:spPr>
            <a:xfrm>
              <a:off x="14" y="12"/>
              <a:ext cx="927" cy="92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61" name="椭圆 53260"/>
            <p:cNvSpPr/>
            <p:nvPr/>
          </p:nvSpPr>
          <p:spPr>
            <a:xfrm>
              <a:off x="25" y="18"/>
              <a:ext cx="906" cy="904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62" name="椭圆 53261"/>
            <p:cNvSpPr/>
            <p:nvPr/>
          </p:nvSpPr>
          <p:spPr>
            <a:xfrm>
              <a:off x="35" y="27"/>
              <a:ext cx="861" cy="845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63" name="椭圆 53262"/>
            <p:cNvSpPr/>
            <p:nvPr/>
          </p:nvSpPr>
          <p:spPr>
            <a:xfrm>
              <a:off x="86" y="50"/>
              <a:ext cx="765" cy="68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3264" name="文本框 53263"/>
          <p:cNvSpPr txBox="1"/>
          <p:nvPr/>
        </p:nvSpPr>
        <p:spPr>
          <a:xfrm>
            <a:off x="5368925" y="3184525"/>
            <a:ext cx="1489075" cy="1076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3200" b="1" dirty="0">
                <a:solidFill>
                  <a:srgbClr val="000000"/>
                </a:solidFill>
                <a:latin typeface="Arial" panose="020B0604020202020204" pitchFamily="34" charset="0"/>
              </a:rPr>
              <a:t>结构的稳定性</a:t>
            </a:r>
          </a:p>
        </p:txBody>
      </p:sp>
      <p:grpSp>
        <p:nvGrpSpPr>
          <p:cNvPr id="53265" name="组合 53264"/>
          <p:cNvGrpSpPr/>
          <p:nvPr/>
        </p:nvGrpSpPr>
        <p:grpSpPr>
          <a:xfrm>
            <a:off x="4151313" y="4940300"/>
            <a:ext cx="1368425" cy="1296988"/>
            <a:chOff x="0" y="0"/>
            <a:chExt cx="681" cy="680"/>
          </a:xfrm>
        </p:grpSpPr>
        <p:sp>
          <p:nvSpPr>
            <p:cNvPr id="53266" name="任意多边形 53265"/>
            <p:cNvSpPr/>
            <p:nvPr/>
          </p:nvSpPr>
          <p:spPr>
            <a:xfrm>
              <a:off x="0" y="0"/>
              <a:ext cx="681" cy="680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148" y="10800"/>
                  </a:moveTo>
                  <a:arcTo wR="7652" hR="7652" stAng="10800000" swAng="-5400000"/>
                  <a:arcTo wR="7652" hR="7652" stAng="5400000" swAng="-5400000"/>
                  <a:arcTo wR="7652" hR="7652" stAng="0" swAng="-5400000"/>
                  <a:arcTo wR="7652" hR="7652" stAng="-5400000" swAng="-5400000"/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67" name="任意多边形 53266"/>
            <p:cNvSpPr/>
            <p:nvPr/>
          </p:nvSpPr>
          <p:spPr>
            <a:xfrm>
              <a:off x="90" y="91"/>
              <a:ext cx="499" cy="499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148" y="10800"/>
                  </a:moveTo>
                  <a:arcTo wR="7652" hR="7652" stAng="10800000" swAng="-5400000"/>
                  <a:arcTo wR="7652" hR="7652" stAng="5400000" swAng="-5400000"/>
                  <a:arcTo wR="7652" hR="7652" stAng="0" swAng="-5400000"/>
                  <a:arcTo wR="7652" hR="7652" stAng="-5400000" swAng="-5400000"/>
                  <a:close/>
                </a:path>
              </a:pathLst>
            </a:custGeom>
            <a:solidFill>
              <a:schemeClr val="hlink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68" name="任意多边形 53267"/>
            <p:cNvSpPr/>
            <p:nvPr/>
          </p:nvSpPr>
          <p:spPr>
            <a:xfrm>
              <a:off x="181" y="181"/>
              <a:ext cx="317" cy="318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148" y="10800"/>
                  </a:moveTo>
                  <a:arcTo wR="7652" hR="7652" stAng="10800000" swAng="-5400000"/>
                  <a:arcTo wR="7652" hR="7652" stAng="5400000" swAng="-5400000"/>
                  <a:arcTo wR="7652" hR="7652" stAng="0" swAng="-5400000"/>
                  <a:arcTo wR="7652" hR="7652" stAng="-5400000" swAng="-5400000"/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69" name="椭圆 53268"/>
            <p:cNvSpPr/>
            <p:nvPr/>
          </p:nvSpPr>
          <p:spPr>
            <a:xfrm>
              <a:off x="227" y="227"/>
              <a:ext cx="227" cy="227"/>
            </a:xfrm>
            <a:prstGeom prst="ellipse">
              <a:avLst/>
            </a:prstGeom>
            <a:solidFill>
              <a:schemeClr val="hlink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3270" name="文本框 53269"/>
          <p:cNvSpPr txBox="1"/>
          <p:nvPr/>
        </p:nvSpPr>
        <p:spPr>
          <a:xfrm>
            <a:off x="4002088" y="5373688"/>
            <a:ext cx="156527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r" eaLnBrk="0" hangingPunct="0"/>
            <a:r>
              <a:rPr lang="zh-CN" altLang="en-US" sz="2400" b="1" dirty="0">
                <a:latin typeface="Arial" panose="020B0604020202020204" pitchFamily="34" charset="0"/>
                <a:ea typeface="全新硬笔行书简" pitchFamily="2" charset="-122"/>
              </a:rPr>
              <a:t>重心位置</a:t>
            </a:r>
          </a:p>
        </p:txBody>
      </p:sp>
      <p:grpSp>
        <p:nvGrpSpPr>
          <p:cNvPr id="53271" name="组合 53270"/>
          <p:cNvGrpSpPr/>
          <p:nvPr/>
        </p:nvGrpSpPr>
        <p:grpSpPr>
          <a:xfrm>
            <a:off x="7680325" y="3068638"/>
            <a:ext cx="1368425" cy="1296987"/>
            <a:chOff x="0" y="0"/>
            <a:chExt cx="681" cy="680"/>
          </a:xfrm>
        </p:grpSpPr>
        <p:sp>
          <p:nvSpPr>
            <p:cNvPr id="53272" name="任意多边形 53271"/>
            <p:cNvSpPr/>
            <p:nvPr/>
          </p:nvSpPr>
          <p:spPr>
            <a:xfrm>
              <a:off x="0" y="0"/>
              <a:ext cx="681" cy="680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148" y="10800"/>
                  </a:moveTo>
                  <a:arcTo wR="7652" hR="7652" stAng="10800000" swAng="-5400000"/>
                  <a:arcTo wR="7652" hR="7652" stAng="5400000" swAng="-5400000"/>
                  <a:arcTo wR="7652" hR="7652" stAng="0" swAng="-5400000"/>
                  <a:arcTo wR="7652" hR="7652" stAng="-5400000" swAng="-5400000"/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73" name="任意多边形 53272"/>
            <p:cNvSpPr/>
            <p:nvPr/>
          </p:nvSpPr>
          <p:spPr>
            <a:xfrm>
              <a:off x="90" y="91"/>
              <a:ext cx="499" cy="499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148" y="10800"/>
                  </a:moveTo>
                  <a:arcTo wR="7652" hR="7652" stAng="10800000" swAng="-5400000"/>
                  <a:arcTo wR="7652" hR="7652" stAng="5400000" swAng="-5400000"/>
                  <a:arcTo wR="7652" hR="7652" stAng="0" swAng="-5400000"/>
                  <a:arcTo wR="7652" hR="7652" stAng="-5400000" swAng="-5400000"/>
                  <a:close/>
                </a:path>
              </a:pathLst>
            </a:custGeom>
            <a:solidFill>
              <a:schemeClr val="hlink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74" name="任意多边形 53273"/>
            <p:cNvSpPr/>
            <p:nvPr/>
          </p:nvSpPr>
          <p:spPr>
            <a:xfrm>
              <a:off x="181" y="181"/>
              <a:ext cx="317" cy="318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148" y="10800"/>
                  </a:moveTo>
                  <a:arcTo wR="7652" hR="7652" stAng="10800000" swAng="-5400000"/>
                  <a:arcTo wR="7652" hR="7652" stAng="5400000" swAng="-5400000"/>
                  <a:arcTo wR="7652" hR="7652" stAng="0" swAng="-5400000"/>
                  <a:arcTo wR="7652" hR="7652" stAng="-5400000" swAng="-5400000"/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75" name="椭圆 53274"/>
            <p:cNvSpPr/>
            <p:nvPr/>
          </p:nvSpPr>
          <p:spPr>
            <a:xfrm>
              <a:off x="227" y="227"/>
              <a:ext cx="227" cy="227"/>
            </a:xfrm>
            <a:prstGeom prst="ellipse">
              <a:avLst/>
            </a:prstGeom>
            <a:solidFill>
              <a:schemeClr val="hlink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3276" name="文本框 53275"/>
          <p:cNvSpPr txBox="1"/>
          <p:nvPr/>
        </p:nvSpPr>
        <p:spPr>
          <a:xfrm>
            <a:off x="7676515" y="3473450"/>
            <a:ext cx="140716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r" eaLnBrk="0" hangingPunct="0"/>
            <a:r>
              <a:rPr lang="zh-CN" altLang="en-US" sz="2400" b="1" dirty="0">
                <a:latin typeface="Arial" panose="020B0604020202020204" pitchFamily="34" charset="0"/>
              </a:rPr>
              <a:t>几何形状</a:t>
            </a:r>
          </a:p>
        </p:txBody>
      </p:sp>
      <p:grpSp>
        <p:nvGrpSpPr>
          <p:cNvPr id="53277" name="组合 53276"/>
          <p:cNvGrpSpPr/>
          <p:nvPr/>
        </p:nvGrpSpPr>
        <p:grpSpPr>
          <a:xfrm>
            <a:off x="4295775" y="1125538"/>
            <a:ext cx="1368425" cy="1296987"/>
            <a:chOff x="0" y="0"/>
            <a:chExt cx="681" cy="680"/>
          </a:xfrm>
        </p:grpSpPr>
        <p:sp>
          <p:nvSpPr>
            <p:cNvPr id="53278" name="任意多边形 53277"/>
            <p:cNvSpPr/>
            <p:nvPr/>
          </p:nvSpPr>
          <p:spPr>
            <a:xfrm>
              <a:off x="0" y="0"/>
              <a:ext cx="681" cy="680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148" y="10800"/>
                  </a:moveTo>
                  <a:arcTo wR="7652" hR="7652" stAng="10800000" swAng="-5400000"/>
                  <a:arcTo wR="7652" hR="7652" stAng="5400000" swAng="-5400000"/>
                  <a:arcTo wR="7652" hR="7652" stAng="0" swAng="-5400000"/>
                  <a:arcTo wR="7652" hR="7652" stAng="-5400000" swAng="-5400000"/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79" name="任意多边形 53278"/>
            <p:cNvSpPr/>
            <p:nvPr/>
          </p:nvSpPr>
          <p:spPr>
            <a:xfrm>
              <a:off x="90" y="91"/>
              <a:ext cx="499" cy="499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148" y="10800"/>
                  </a:moveTo>
                  <a:arcTo wR="7652" hR="7652" stAng="10800000" swAng="-5400000"/>
                  <a:arcTo wR="7652" hR="7652" stAng="5400000" swAng="-5400000"/>
                  <a:arcTo wR="7652" hR="7652" stAng="0" swAng="-5400000"/>
                  <a:arcTo wR="7652" hR="7652" stAng="-5400000" swAng="-5400000"/>
                  <a:close/>
                </a:path>
              </a:pathLst>
            </a:custGeom>
            <a:solidFill>
              <a:schemeClr val="hlink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80" name="任意多边形 53279"/>
            <p:cNvSpPr/>
            <p:nvPr/>
          </p:nvSpPr>
          <p:spPr>
            <a:xfrm>
              <a:off x="181" y="181"/>
              <a:ext cx="317" cy="318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148" y="10800"/>
                  </a:moveTo>
                  <a:arcTo wR="7652" hR="7652" stAng="10800000" swAng="-5400000"/>
                  <a:arcTo wR="7652" hR="7652" stAng="5400000" swAng="-5400000"/>
                  <a:arcTo wR="7652" hR="7652" stAng="0" swAng="-5400000"/>
                  <a:arcTo wR="7652" hR="7652" stAng="-5400000" swAng="-5400000"/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81" name="椭圆 53280"/>
            <p:cNvSpPr/>
            <p:nvPr/>
          </p:nvSpPr>
          <p:spPr>
            <a:xfrm>
              <a:off x="227" y="227"/>
              <a:ext cx="227" cy="227"/>
            </a:xfrm>
            <a:prstGeom prst="ellipse">
              <a:avLst/>
            </a:prstGeom>
            <a:solidFill>
              <a:schemeClr val="hlink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3282" name="文本框 53281"/>
          <p:cNvSpPr txBox="1"/>
          <p:nvPr/>
        </p:nvSpPr>
        <p:spPr>
          <a:xfrm>
            <a:off x="4114800" y="1447800"/>
            <a:ext cx="150177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r" eaLnBrk="0" hangingPunct="0"/>
            <a:r>
              <a:rPr lang="zh-CN" altLang="en-US" sz="2400" b="1" dirty="0">
                <a:latin typeface="Arial" panose="020B0604020202020204" pitchFamily="34" charset="0"/>
              </a:rPr>
              <a:t>支撑面积</a:t>
            </a:r>
          </a:p>
        </p:txBody>
      </p:sp>
      <p:sp>
        <p:nvSpPr>
          <p:cNvPr id="53283" name="圆角矩形标注 53282"/>
          <p:cNvSpPr/>
          <p:nvPr/>
        </p:nvSpPr>
        <p:spPr>
          <a:xfrm>
            <a:off x="8543925" y="4438650"/>
            <a:ext cx="1873250" cy="1368425"/>
          </a:xfrm>
          <a:prstGeom prst="wedgeRoundRectCallout">
            <a:avLst>
              <a:gd name="adj1" fmla="val -29449"/>
              <a:gd name="adj2" fmla="val -75028"/>
              <a:gd name="adj3" fmla="val 16667"/>
            </a:avLst>
          </a:prstGeom>
          <a:solidFill>
            <a:srgbClr val="99CCFF"/>
          </a:solidFill>
          <a:ln w="9525">
            <a:noFill/>
          </a:ln>
        </p:spPr>
        <p:txBody>
          <a:bodyPr/>
          <a:lstStyle/>
          <a:p>
            <a:r>
              <a:rPr lang="zh-CN" altLang="en-US" sz="2400" dirty="0">
                <a:latin typeface="Arial" panose="020B0604020202020204" pitchFamily="34" charset="0"/>
              </a:rPr>
              <a:t>结构的整体几何结构必须科学合理</a:t>
            </a:r>
          </a:p>
        </p:txBody>
      </p:sp>
      <p:sp>
        <p:nvSpPr>
          <p:cNvPr id="53284" name="圆角矩形标注 53283"/>
          <p:cNvSpPr/>
          <p:nvPr/>
        </p:nvSpPr>
        <p:spPr>
          <a:xfrm>
            <a:off x="5951538" y="5445125"/>
            <a:ext cx="1973262" cy="955675"/>
          </a:xfrm>
          <a:prstGeom prst="wedgeRoundRectCallout">
            <a:avLst>
              <a:gd name="adj1" fmla="val -78398"/>
              <a:gd name="adj2" fmla="val -48005"/>
              <a:gd name="adj3" fmla="val 16667"/>
            </a:avLst>
          </a:prstGeom>
          <a:solidFill>
            <a:srgbClr val="99CCFF"/>
          </a:solidFill>
          <a:ln w="9525">
            <a:noFill/>
          </a:ln>
        </p:spPr>
        <p:txBody>
          <a:bodyPr/>
          <a:lstStyle/>
          <a:p>
            <a:r>
              <a:rPr lang="zh-CN" altLang="en-US" sz="2400" dirty="0">
                <a:latin typeface="Arial" panose="020B0604020202020204" pitchFamily="34" charset="0"/>
              </a:rPr>
              <a:t>重心越低稳定性越好</a:t>
            </a:r>
          </a:p>
        </p:txBody>
      </p:sp>
      <p:sp>
        <p:nvSpPr>
          <p:cNvPr id="53285" name="圆角矩形标注 53284"/>
          <p:cNvSpPr/>
          <p:nvPr/>
        </p:nvSpPr>
        <p:spPr>
          <a:xfrm>
            <a:off x="6172200" y="1371600"/>
            <a:ext cx="2228850" cy="904875"/>
          </a:xfrm>
          <a:prstGeom prst="wedgeRoundRectCallout">
            <a:avLst>
              <a:gd name="adj1" fmla="val -75574"/>
              <a:gd name="adj2" fmla="val -26329"/>
              <a:gd name="adj3" fmla="val 16667"/>
            </a:avLst>
          </a:prstGeom>
          <a:solidFill>
            <a:srgbClr val="99CCFF"/>
          </a:solidFill>
          <a:ln w="9525">
            <a:noFill/>
          </a:ln>
        </p:spPr>
        <p:txBody>
          <a:bodyPr/>
          <a:lstStyle/>
          <a:p>
            <a:r>
              <a:rPr lang="zh-CN" altLang="en-US" sz="2400" dirty="0">
                <a:latin typeface="Arial" panose="020B0604020202020204" pitchFamily="34" charset="0"/>
              </a:rPr>
              <a:t>支撑面积越大稳定性越好</a:t>
            </a:r>
          </a:p>
        </p:txBody>
      </p:sp>
      <p:sp>
        <p:nvSpPr>
          <p:cNvPr id="53286" name="椭圆形标注 53285"/>
          <p:cNvSpPr/>
          <p:nvPr/>
        </p:nvSpPr>
        <p:spPr>
          <a:xfrm>
            <a:off x="1774825" y="1844675"/>
            <a:ext cx="2376488" cy="2305050"/>
          </a:xfrm>
          <a:prstGeom prst="wedgeEllipseCallout">
            <a:avLst>
              <a:gd name="adj1" fmla="val 60755"/>
              <a:gd name="adj2" fmla="val 90634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r>
              <a:rPr lang="zh-CN" altLang="en-US" sz="2400" dirty="0">
                <a:latin typeface="Arial" panose="020B0604020202020204" pitchFamily="34" charset="0"/>
              </a:rPr>
              <a:t>重心所在的垂线落在结构的支撑面范围内</a:t>
            </a:r>
          </a:p>
        </p:txBody>
      </p:sp>
      <p:sp>
        <p:nvSpPr>
          <p:cNvPr id="53287" name="文本框 53286"/>
          <p:cNvSpPr txBox="1"/>
          <p:nvPr/>
        </p:nvSpPr>
        <p:spPr>
          <a:xfrm>
            <a:off x="2209800" y="260350"/>
            <a:ext cx="8062913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小结：结构的稳定性受那些因素影响？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70" grpId="0"/>
      <p:bldP spid="53276" grpId="0"/>
      <p:bldP spid="53282" grpId="0"/>
      <p:bldP spid="53283" grpId="0" bldLvl="0" animBg="1"/>
      <p:bldP spid="53284" grpId="0" bldLvl="0" animBg="1"/>
      <p:bldP spid="53285" grpId="0" bldLvl="0" animBg="1"/>
      <p:bldP spid="53286" grpId="0" bldLvl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文本框 7172"/>
          <p:cNvSpPr txBox="1"/>
          <p:nvPr/>
        </p:nvSpPr>
        <p:spPr>
          <a:xfrm>
            <a:off x="7354888" y="6513513"/>
            <a:ext cx="4824412" cy="334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u="sng" dirty="0">
                <a:solidFill>
                  <a:srgbClr val="627D39"/>
                </a:solidFill>
                <a:latin typeface="Arial" panose="020B0604020202020204" pitchFamily="34" charset="0"/>
                <a:ea typeface="楷体_GB2312" pitchFamily="49" charset="-122"/>
              </a:rPr>
              <a:t>渝中区中小学劳动技术教育基地   通用技术实训中心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pic>
        <p:nvPicPr>
          <p:cNvPr id="44038" name="图片 440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1328" y="1998028"/>
            <a:ext cx="2905125" cy="4105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76" name="文本框 44038"/>
          <p:cNvSpPr txBox="1"/>
          <p:nvPr/>
        </p:nvSpPr>
        <p:spPr>
          <a:xfrm>
            <a:off x="1574800" y="1376363"/>
            <a:ext cx="2622550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3200" dirty="0">
                <a:latin typeface="Arial" panose="020B0604020202020204" pitchFamily="34" charset="0"/>
                <a:ea typeface="黑体" panose="02010609060101010101" pitchFamily="49" charset="-122"/>
              </a:rPr>
              <a:t>整体结构合理</a:t>
            </a:r>
          </a:p>
        </p:txBody>
      </p:sp>
      <p:sp>
        <p:nvSpPr>
          <p:cNvPr id="44040" name="文本框 44039"/>
          <p:cNvSpPr txBox="1"/>
          <p:nvPr/>
        </p:nvSpPr>
        <p:spPr>
          <a:xfrm>
            <a:off x="5684838" y="1330325"/>
            <a:ext cx="3435350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3200" dirty="0">
                <a:solidFill>
                  <a:srgbClr val="DE2708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三角形具有稳定性</a:t>
            </a:r>
          </a:p>
        </p:txBody>
      </p:sp>
      <p:pic>
        <p:nvPicPr>
          <p:cNvPr id="44041" name="图片 440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425" y="2078673"/>
            <a:ext cx="5905500" cy="3943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动作按钮: 后退或前一项 1">
            <a:hlinkClick r:id="" action="ppaction://noaction"/>
          </p:cNvPr>
          <p:cNvSpPr/>
          <p:nvPr/>
        </p:nvSpPr>
        <p:spPr>
          <a:xfrm>
            <a:off x="11612563" y="5594350"/>
            <a:ext cx="571500" cy="90487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Rot="1"/>
          </p:cNvSpPr>
          <p:nvPr>
            <p:ph idx="1"/>
          </p:nvPr>
        </p:nvSpPr>
        <p:spPr/>
        <p:txBody>
          <a:bodyPr vert="horz" wrap="square" lIns="91440" tIns="45720" rIns="91440" bIns="45720" anchor="t"/>
          <a:lstStyle/>
          <a:p>
            <a:pPr eaLnBrk="1" hangingPunct="1"/>
            <a:r>
              <a:rPr lang="zh-CN" altLang="zh-CN" dirty="0"/>
              <a:t> </a:t>
            </a:r>
          </a:p>
        </p:txBody>
      </p:sp>
      <p:sp>
        <p:nvSpPr>
          <p:cNvPr id="20483" name="Rectangle 2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dirty="0"/>
              <a:t>三角形的应用</a:t>
            </a:r>
          </a:p>
        </p:txBody>
      </p:sp>
      <p:pic>
        <p:nvPicPr>
          <p:cNvPr id="20484" name="Picture 4" descr="u=3911069016,1150217384&amp;fm=4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1524000"/>
            <a:ext cx="2454275" cy="3505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5" name="Picture 5" descr="u=276804941,1245408084&amp;fm=0&amp;gp=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0" y="1524000"/>
            <a:ext cx="2514600" cy="3352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6" name="Picture 6" descr="u=3260394054,3691559696&amp;fm=0&amp;gp=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1600200"/>
            <a:ext cx="3429000" cy="30368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7" name="Text Box 7"/>
          <p:cNvSpPr txBox="1"/>
          <p:nvPr/>
        </p:nvSpPr>
        <p:spPr>
          <a:xfrm>
            <a:off x="2743200" y="5029200"/>
            <a:ext cx="12954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Arial" panose="020B0604020202020204" pitchFamily="34" charset="0"/>
              </a:rPr>
              <a:t>塔吊</a:t>
            </a:r>
          </a:p>
        </p:txBody>
      </p:sp>
      <p:sp>
        <p:nvSpPr>
          <p:cNvPr id="20488" name="Text Box 8"/>
          <p:cNvSpPr txBox="1"/>
          <p:nvPr/>
        </p:nvSpPr>
        <p:spPr>
          <a:xfrm>
            <a:off x="5943600" y="5105400"/>
            <a:ext cx="11430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Arial" panose="020B0604020202020204" pitchFamily="34" charset="0"/>
              </a:rPr>
              <a:t>房屋</a:t>
            </a:r>
          </a:p>
        </p:txBody>
      </p:sp>
      <p:sp>
        <p:nvSpPr>
          <p:cNvPr id="20489" name="Text Box 9"/>
          <p:cNvSpPr txBox="1"/>
          <p:nvPr/>
        </p:nvSpPr>
        <p:spPr>
          <a:xfrm>
            <a:off x="8229600" y="5105400"/>
            <a:ext cx="181610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Arial" panose="020B0604020202020204" pitchFamily="34" charset="0"/>
              </a:rPr>
              <a:t>输电铁塔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/>
          <p:nvPr/>
        </p:nvSpPr>
        <p:spPr>
          <a:xfrm>
            <a:off x="0" y="765175"/>
            <a:ext cx="12192000" cy="215900"/>
          </a:xfrm>
          <a:prstGeom prst="rect">
            <a:avLst/>
          </a:prstGeom>
          <a:solidFill>
            <a:srgbClr val="F3FFD1"/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grpSp>
        <p:nvGrpSpPr>
          <p:cNvPr id="2" name="Group 3"/>
          <p:cNvGrpSpPr/>
          <p:nvPr/>
        </p:nvGrpSpPr>
        <p:grpSpPr>
          <a:xfrm>
            <a:off x="9745663" y="765175"/>
            <a:ext cx="1055687" cy="792163"/>
            <a:chOff x="0" y="0"/>
            <a:chExt cx="681" cy="680"/>
          </a:xfrm>
        </p:grpSpPr>
        <p:sp>
          <p:nvSpPr>
            <p:cNvPr id="30746" name="AutoShape 4"/>
            <p:cNvSpPr/>
            <p:nvPr/>
          </p:nvSpPr>
          <p:spPr>
            <a:xfrm>
              <a:off x="0" y="0"/>
              <a:ext cx="681" cy="680"/>
            </a:xfrm>
            <a:custGeom>
              <a:avLst/>
              <a:gdLst>
                <a:gd name="txL" fmla="*/ 3172 w 21600"/>
                <a:gd name="txT" fmla="*/ 3176 h 21600"/>
                <a:gd name="txR" fmla="*/ 18428 w 21600"/>
                <a:gd name="txB" fmla="*/ 18424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EAEAEA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0747" name="AutoShape 5"/>
            <p:cNvSpPr/>
            <p:nvPr/>
          </p:nvSpPr>
          <p:spPr>
            <a:xfrm>
              <a:off x="90" y="91"/>
              <a:ext cx="499" cy="499"/>
            </a:xfrm>
            <a:custGeom>
              <a:avLst/>
              <a:gdLst>
                <a:gd name="txL" fmla="*/ 3160 w 21600"/>
                <a:gd name="txT" fmla="*/ 3160 h 21600"/>
                <a:gd name="txR" fmla="*/ 18440 w 21600"/>
                <a:gd name="txB" fmla="*/ 1844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chemeClr val="hlink"/>
            </a:solidFill>
            <a:ln w="9525" cap="flat" cmpd="sng">
              <a:solidFill>
                <a:srgbClr val="EAEAEA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0748" name="AutoShape 6"/>
            <p:cNvSpPr/>
            <p:nvPr/>
          </p:nvSpPr>
          <p:spPr>
            <a:xfrm>
              <a:off x="181" y="181"/>
              <a:ext cx="317" cy="318"/>
            </a:xfrm>
            <a:custGeom>
              <a:avLst/>
              <a:gdLst>
                <a:gd name="txL" fmla="*/ 3134 w 21600"/>
                <a:gd name="txT" fmla="*/ 3192 h 21600"/>
                <a:gd name="txR" fmla="*/ 18466 w 21600"/>
                <a:gd name="txB" fmla="*/ 18408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EAEAEA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0749" name="Oval 7"/>
            <p:cNvSpPr/>
            <p:nvPr/>
          </p:nvSpPr>
          <p:spPr>
            <a:xfrm>
              <a:off x="227" y="227"/>
              <a:ext cx="227" cy="227"/>
            </a:xfrm>
            <a:prstGeom prst="ellipse">
              <a:avLst/>
            </a:prstGeom>
            <a:solidFill>
              <a:schemeClr val="hlink"/>
            </a:solidFill>
            <a:ln w="952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oup 8"/>
          <p:cNvGrpSpPr/>
          <p:nvPr/>
        </p:nvGrpSpPr>
        <p:grpSpPr>
          <a:xfrm>
            <a:off x="9647238" y="1844675"/>
            <a:ext cx="962025" cy="647700"/>
            <a:chOff x="0" y="0"/>
            <a:chExt cx="681" cy="680"/>
          </a:xfrm>
        </p:grpSpPr>
        <p:sp>
          <p:nvSpPr>
            <p:cNvPr id="30742" name="AutoShape 9"/>
            <p:cNvSpPr/>
            <p:nvPr/>
          </p:nvSpPr>
          <p:spPr>
            <a:xfrm>
              <a:off x="0" y="0"/>
              <a:ext cx="681" cy="680"/>
            </a:xfrm>
            <a:custGeom>
              <a:avLst/>
              <a:gdLst>
                <a:gd name="txL" fmla="*/ 3172 w 21600"/>
                <a:gd name="txT" fmla="*/ 3176 h 21600"/>
                <a:gd name="txR" fmla="*/ 18428 w 21600"/>
                <a:gd name="txB" fmla="*/ 18424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rgbClr val="F9DFF6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0743" name="AutoShape 10"/>
            <p:cNvSpPr/>
            <p:nvPr/>
          </p:nvSpPr>
          <p:spPr>
            <a:xfrm>
              <a:off x="90" y="91"/>
              <a:ext cx="499" cy="499"/>
            </a:xfrm>
            <a:custGeom>
              <a:avLst/>
              <a:gdLst>
                <a:gd name="txL" fmla="*/ 3160 w 21600"/>
                <a:gd name="txT" fmla="*/ 3160 h 21600"/>
                <a:gd name="txR" fmla="*/ 18440 w 21600"/>
                <a:gd name="txB" fmla="*/ 1844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rgbClr val="F1ADE9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0744" name="AutoShape 11"/>
            <p:cNvSpPr/>
            <p:nvPr/>
          </p:nvSpPr>
          <p:spPr>
            <a:xfrm>
              <a:off x="181" y="181"/>
              <a:ext cx="317" cy="318"/>
            </a:xfrm>
            <a:custGeom>
              <a:avLst/>
              <a:gdLst>
                <a:gd name="txL" fmla="*/ 3134 w 21600"/>
                <a:gd name="txT" fmla="*/ 3192 h 21600"/>
                <a:gd name="txR" fmla="*/ 18466 w 21600"/>
                <a:gd name="txB" fmla="*/ 18408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rgbClr val="F9DFF6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0745" name="Oval 12"/>
            <p:cNvSpPr/>
            <p:nvPr/>
          </p:nvSpPr>
          <p:spPr>
            <a:xfrm>
              <a:off x="227" y="227"/>
              <a:ext cx="227" cy="227"/>
            </a:xfrm>
            <a:prstGeom prst="ellipse">
              <a:avLst/>
            </a:prstGeom>
            <a:solidFill>
              <a:srgbClr val="FF66FF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4" name="Group 13"/>
          <p:cNvGrpSpPr/>
          <p:nvPr/>
        </p:nvGrpSpPr>
        <p:grpSpPr>
          <a:xfrm>
            <a:off x="10033000" y="1557338"/>
            <a:ext cx="287338" cy="215900"/>
            <a:chOff x="0" y="0"/>
            <a:chExt cx="681" cy="680"/>
          </a:xfrm>
        </p:grpSpPr>
        <p:sp>
          <p:nvSpPr>
            <p:cNvPr id="30738" name="AutoShape 14"/>
            <p:cNvSpPr/>
            <p:nvPr/>
          </p:nvSpPr>
          <p:spPr>
            <a:xfrm>
              <a:off x="0" y="0"/>
              <a:ext cx="681" cy="680"/>
            </a:xfrm>
            <a:custGeom>
              <a:avLst/>
              <a:gdLst>
                <a:gd name="txL" fmla="*/ 3172 w 21600"/>
                <a:gd name="txT" fmla="*/ 3176 h 21600"/>
                <a:gd name="txR" fmla="*/ 18428 w 21600"/>
                <a:gd name="txB" fmla="*/ 18424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0739" name="AutoShape 15"/>
            <p:cNvSpPr/>
            <p:nvPr/>
          </p:nvSpPr>
          <p:spPr>
            <a:xfrm>
              <a:off x="90" y="91"/>
              <a:ext cx="499" cy="499"/>
            </a:xfrm>
            <a:custGeom>
              <a:avLst/>
              <a:gdLst>
                <a:gd name="txL" fmla="*/ 3160 w 21600"/>
                <a:gd name="txT" fmla="*/ 3160 h 21600"/>
                <a:gd name="txR" fmla="*/ 18440 w 21600"/>
                <a:gd name="txB" fmla="*/ 1844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0740" name="AutoShape 16"/>
            <p:cNvSpPr/>
            <p:nvPr/>
          </p:nvSpPr>
          <p:spPr>
            <a:xfrm>
              <a:off x="181" y="181"/>
              <a:ext cx="317" cy="318"/>
            </a:xfrm>
            <a:custGeom>
              <a:avLst/>
              <a:gdLst>
                <a:gd name="txL" fmla="*/ 3134 w 21600"/>
                <a:gd name="txT" fmla="*/ 3192 h 21600"/>
                <a:gd name="txR" fmla="*/ 18466 w 21600"/>
                <a:gd name="txB" fmla="*/ 18408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0741" name="Oval 17"/>
            <p:cNvSpPr/>
            <p:nvPr/>
          </p:nvSpPr>
          <p:spPr>
            <a:xfrm>
              <a:off x="227" y="227"/>
              <a:ext cx="227" cy="227"/>
            </a:xfrm>
            <a:prstGeom prst="ellipse">
              <a:avLst/>
            </a:prstGeom>
            <a:solidFill>
              <a:schemeClr val="hlink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5" name="Group 18"/>
          <p:cNvGrpSpPr/>
          <p:nvPr/>
        </p:nvGrpSpPr>
        <p:grpSpPr>
          <a:xfrm>
            <a:off x="7920038" y="188913"/>
            <a:ext cx="863600" cy="647700"/>
            <a:chOff x="0" y="0"/>
            <a:chExt cx="681" cy="680"/>
          </a:xfrm>
        </p:grpSpPr>
        <p:sp>
          <p:nvSpPr>
            <p:cNvPr id="30734" name="AutoShape 19"/>
            <p:cNvSpPr/>
            <p:nvPr/>
          </p:nvSpPr>
          <p:spPr>
            <a:xfrm>
              <a:off x="0" y="0"/>
              <a:ext cx="681" cy="680"/>
            </a:xfrm>
            <a:custGeom>
              <a:avLst/>
              <a:gdLst>
                <a:gd name="txL" fmla="*/ 3172 w 21600"/>
                <a:gd name="txT" fmla="*/ 3176 h 21600"/>
                <a:gd name="txR" fmla="*/ 18428 w 21600"/>
                <a:gd name="txB" fmla="*/ 18424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rgbClr val="F9DFF6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0735" name="AutoShape 20"/>
            <p:cNvSpPr/>
            <p:nvPr/>
          </p:nvSpPr>
          <p:spPr>
            <a:xfrm>
              <a:off x="90" y="91"/>
              <a:ext cx="499" cy="499"/>
            </a:xfrm>
            <a:custGeom>
              <a:avLst/>
              <a:gdLst>
                <a:gd name="txL" fmla="*/ 3160 w 21600"/>
                <a:gd name="txT" fmla="*/ 3160 h 21600"/>
                <a:gd name="txR" fmla="*/ 18440 w 21600"/>
                <a:gd name="txB" fmla="*/ 1844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rgbClr val="F1ADE9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0736" name="AutoShape 21"/>
            <p:cNvSpPr/>
            <p:nvPr/>
          </p:nvSpPr>
          <p:spPr>
            <a:xfrm>
              <a:off x="181" y="181"/>
              <a:ext cx="317" cy="318"/>
            </a:xfrm>
            <a:custGeom>
              <a:avLst/>
              <a:gdLst>
                <a:gd name="txL" fmla="*/ 3134 w 21600"/>
                <a:gd name="txT" fmla="*/ 3192 h 21600"/>
                <a:gd name="txR" fmla="*/ 18466 w 21600"/>
                <a:gd name="txB" fmla="*/ 18408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48" y="10800"/>
                  </a:moveTo>
                  <a:cubicBezTo>
                    <a:pt x="3148" y="15026"/>
                    <a:pt x="6574" y="18452"/>
                    <a:pt x="10800" y="18452"/>
                  </a:cubicBezTo>
                  <a:cubicBezTo>
                    <a:pt x="15026" y="18452"/>
                    <a:pt x="18452" y="15026"/>
                    <a:pt x="18452" y="10800"/>
                  </a:cubicBezTo>
                  <a:cubicBezTo>
                    <a:pt x="18452" y="6574"/>
                    <a:pt x="15026" y="3148"/>
                    <a:pt x="10800" y="3148"/>
                  </a:cubicBezTo>
                  <a:cubicBezTo>
                    <a:pt x="6574" y="3148"/>
                    <a:pt x="3148" y="6574"/>
                    <a:pt x="3148" y="10800"/>
                  </a:cubicBezTo>
                  <a:close/>
                </a:path>
              </a:pathLst>
            </a:custGeom>
            <a:solidFill>
              <a:srgbClr val="F9DFF6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0737" name="Oval 22"/>
            <p:cNvSpPr/>
            <p:nvPr/>
          </p:nvSpPr>
          <p:spPr>
            <a:xfrm>
              <a:off x="227" y="227"/>
              <a:ext cx="227" cy="227"/>
            </a:xfrm>
            <a:prstGeom prst="ellipse">
              <a:avLst/>
            </a:prstGeom>
            <a:solidFill>
              <a:srgbClr val="FF66FF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30727" name="Line 23"/>
          <p:cNvSpPr/>
          <p:nvPr/>
        </p:nvSpPr>
        <p:spPr>
          <a:xfrm>
            <a:off x="2063750" y="1412875"/>
            <a:ext cx="6719888" cy="0"/>
          </a:xfrm>
          <a:prstGeom prst="line">
            <a:avLst/>
          </a:prstGeom>
          <a:ln w="101600" cap="flat" cmpd="sng">
            <a:solidFill>
              <a:srgbClr val="EAEAEA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056" name="Rectangle 24"/>
          <p:cNvSpPr/>
          <p:nvPr/>
        </p:nvSpPr>
        <p:spPr>
          <a:xfrm>
            <a:off x="1008063" y="4292600"/>
            <a:ext cx="10769600" cy="18875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 dirty="0">
                <a:latin typeface="全新硬笔行书简" pitchFamily="2" charset="-122"/>
                <a:ea typeface="全新硬笔行书简" pitchFamily="2" charset="-122"/>
              </a:rPr>
              <a:t>支撑面</a:t>
            </a:r>
            <a:r>
              <a:rPr lang="en-US" altLang="zh-CN" sz="2800" dirty="0">
                <a:latin typeface="全新硬笔行书简" pitchFamily="2" charset="-122"/>
                <a:ea typeface="全新硬笔行书简" pitchFamily="2" charset="-122"/>
              </a:rPr>
              <a:t>≠</a:t>
            </a:r>
            <a:r>
              <a:rPr lang="zh-CN" altLang="en-US" sz="2800" dirty="0">
                <a:latin typeface="全新硬笔行书简" pitchFamily="2" charset="-122"/>
                <a:ea typeface="全新硬笔行书简" pitchFamily="2" charset="-122"/>
              </a:rPr>
              <a:t>接触面</a:t>
            </a:r>
          </a:p>
          <a:p>
            <a:pPr>
              <a:lnSpc>
                <a:spcPct val="140000"/>
              </a:lnSpc>
            </a:pPr>
            <a:r>
              <a:rPr lang="zh-CN" altLang="en-US" sz="2800" dirty="0">
                <a:latin typeface="全新硬笔行书简" pitchFamily="2" charset="-122"/>
                <a:ea typeface="全新硬笔行书简" pitchFamily="2" charset="-122"/>
              </a:rPr>
              <a:t>接触面：是物体与地面接触形成的面</a:t>
            </a:r>
          </a:p>
          <a:p>
            <a:pPr>
              <a:lnSpc>
                <a:spcPct val="140000"/>
              </a:lnSpc>
            </a:pPr>
            <a:r>
              <a:rPr lang="zh-CN" altLang="en-US" sz="2800" dirty="0">
                <a:latin typeface="全新硬笔行书简" pitchFamily="2" charset="-122"/>
                <a:ea typeface="全新硬笔行书简" pitchFamily="2" charset="-122"/>
              </a:rPr>
              <a:t>支撑面：是由最外侧的支撑点连线所围成的平面 </a:t>
            </a:r>
          </a:p>
        </p:txBody>
      </p:sp>
      <p:pic>
        <p:nvPicPr>
          <p:cNvPr id="30729" name="Picture 25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313" y="333375"/>
            <a:ext cx="4319587" cy="3000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30" name="Picture 26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7013" y="333375"/>
            <a:ext cx="4414837" cy="2924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31" name="Text Box 27"/>
          <p:cNvSpPr txBox="1"/>
          <p:nvPr/>
        </p:nvSpPr>
        <p:spPr>
          <a:xfrm>
            <a:off x="1968500" y="3379788"/>
            <a:ext cx="1570038" cy="646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dirty="0">
                <a:latin typeface="Tahoma" panose="020B0604030504040204" pitchFamily="34" charset="0"/>
              </a:rPr>
              <a:t>接触面</a:t>
            </a:r>
          </a:p>
        </p:txBody>
      </p:sp>
      <p:sp>
        <p:nvSpPr>
          <p:cNvPr id="30732" name="Text Box 28"/>
          <p:cNvSpPr txBox="1"/>
          <p:nvPr/>
        </p:nvSpPr>
        <p:spPr>
          <a:xfrm>
            <a:off x="8208963" y="3330575"/>
            <a:ext cx="1568450" cy="646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dirty="0">
                <a:latin typeface="Tahoma" panose="020B0604030504040204" pitchFamily="34" charset="0"/>
              </a:rPr>
              <a:t>支撑面</a:t>
            </a:r>
          </a:p>
        </p:txBody>
      </p:sp>
      <p:sp>
        <p:nvSpPr>
          <p:cNvPr id="44061" name="Rectangle 29"/>
          <p:cNvSpPr/>
          <p:nvPr/>
        </p:nvSpPr>
        <p:spPr>
          <a:xfrm>
            <a:off x="5713413" y="3679825"/>
            <a:ext cx="1004887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注意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56" grpId="0"/>
      <p:bldP spid="4406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图片 471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38" y="215900"/>
            <a:ext cx="4257675" cy="619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699" name="图片 4710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775" y="1103313"/>
            <a:ext cx="3419475" cy="5467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11" name="图片 471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2850" y="1074738"/>
            <a:ext cx="4505325" cy="3571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12" name="图片 471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600" y="5045075"/>
            <a:ext cx="5581650" cy="1562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动作按钮: 后退或前一项 1">
            <a:hlinkClick r:id="" action="ppaction://noaction"/>
          </p:cNvPr>
          <p:cNvSpPr/>
          <p:nvPr/>
        </p:nvSpPr>
        <p:spPr>
          <a:xfrm>
            <a:off x="11612563" y="5594350"/>
            <a:ext cx="571500" cy="90487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828800" y="2209800"/>
            <a:ext cx="8540750" cy="12954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/>
            </a:pPr>
            <a:r>
              <a:rPr kumimoji="0" lang="zh-CN" altLang="zh-CN" sz="324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</a:t>
            </a:r>
            <a:r>
              <a:rPr kumimoji="0" lang="zh-CN" sz="324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为什么我们爬梯子爬得越高越害怕？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/>
            </a:pPr>
            <a:r>
              <a:rPr kumimoji="0" lang="zh-CN" altLang="zh-CN" sz="324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</a:t>
            </a:r>
            <a:r>
              <a:rPr kumimoji="0" lang="zh-CN" sz="324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在公交车上怎样做才能站得稳？</a:t>
            </a:r>
          </a:p>
        </p:txBody>
      </p:sp>
      <p:sp>
        <p:nvSpPr>
          <p:cNvPr id="35842" name="Rectangle 2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dirty="0" smtClean="0"/>
              <a:t>思考题</a:t>
            </a:r>
            <a:endParaRPr lang="zh-CN" altLang="en-US" dirty="0"/>
          </a:p>
        </p:txBody>
      </p:sp>
      <p:sp>
        <p:nvSpPr>
          <p:cNvPr id="35844" name="Text Box 4"/>
          <p:cNvSpPr txBox="1"/>
          <p:nvPr/>
        </p:nvSpPr>
        <p:spPr>
          <a:xfrm>
            <a:off x="2346325" y="3679825"/>
            <a:ext cx="7559675" cy="20612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chemeClr val="tx2"/>
                </a:solidFill>
                <a:latin typeface="Arial" panose="020B0604020202020204" pitchFamily="34" charset="0"/>
              </a:rPr>
              <a:t>答：人的身体的稳定性取决于支撑面的大小和人体姿势重心的高低，在一定范围内，两脚分得越开，则重心越低，支撑面变大，越稳定！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  <p:bldP spid="35842" grpId="0"/>
      <p:bldP spid="3584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5" name="文本占位符 366594"/>
          <p:cNvSpPr>
            <a:spLocks noGrp="1"/>
          </p:cNvSpPr>
          <p:nvPr>
            <p:ph type="body" idx="1"/>
          </p:nvPr>
        </p:nvSpPr>
        <p:spPr>
          <a:xfrm>
            <a:off x="2187575" y="1628775"/>
            <a:ext cx="8229600" cy="3240088"/>
          </a:xfrm>
        </p:spPr>
        <p:txBody>
          <a:bodyPr/>
          <a:lstStyle/>
          <a:p>
            <a:pPr>
              <a:buNone/>
            </a:pPr>
            <a:r>
              <a:rPr lang="en-US" altLang="zh-CN" sz="2500">
                <a:latin typeface="Arial" panose="020B0604020202020204" pitchFamily="34" charset="0"/>
              </a:rPr>
              <a:t>1</a:t>
            </a:r>
            <a:r>
              <a:rPr lang="zh-CN" altLang="en-US" sz="2500" dirty="0">
                <a:latin typeface="Arial" panose="020B0604020202020204" pitchFamily="34" charset="0"/>
              </a:rPr>
              <a:t>．如图所示的搁物架在实际使用</a:t>
            </a:r>
          </a:p>
          <a:p>
            <a:pPr>
              <a:buNone/>
            </a:pPr>
            <a:r>
              <a:rPr lang="zh-CN" altLang="en-US" sz="2500" dirty="0">
                <a:latin typeface="Arial" panose="020B0604020202020204" pitchFamily="34" charset="0"/>
              </a:rPr>
              <a:t>中发现稳定性不好，下列措施中能</a:t>
            </a:r>
          </a:p>
          <a:p>
            <a:pPr>
              <a:buNone/>
            </a:pPr>
            <a:r>
              <a:rPr lang="zh-CN" altLang="en-US" sz="2500" dirty="0">
                <a:latin typeface="Arial" panose="020B0604020202020204" pitchFamily="34" charset="0"/>
              </a:rPr>
              <a:t>提高稳定性的是</a:t>
            </a:r>
            <a:r>
              <a:rPr lang="en-US" altLang="zh-CN" sz="2500">
                <a:latin typeface="Arial" panose="020B0604020202020204" pitchFamily="34" charset="0"/>
              </a:rPr>
              <a:t>(</a:t>
            </a:r>
            <a:r>
              <a:rPr lang="zh-CN" altLang="en-US" sz="2500" dirty="0">
                <a:latin typeface="Arial" panose="020B0604020202020204" pitchFamily="34" charset="0"/>
              </a:rPr>
              <a:t>　　</a:t>
            </a:r>
            <a:r>
              <a:rPr lang="en-US" altLang="zh-CN" sz="2500">
                <a:latin typeface="Arial" panose="020B0604020202020204" pitchFamily="34" charset="0"/>
              </a:rPr>
              <a:t>)</a:t>
            </a:r>
          </a:p>
          <a:p>
            <a:pPr>
              <a:buNone/>
            </a:pPr>
            <a:r>
              <a:rPr lang="en-US" altLang="zh-CN" sz="2500">
                <a:latin typeface="Arial" panose="020B0604020202020204" pitchFamily="34" charset="0"/>
              </a:rPr>
              <a:t>A</a:t>
            </a:r>
            <a:r>
              <a:rPr lang="zh-CN" altLang="en-US" sz="2500" dirty="0">
                <a:latin typeface="Arial" panose="020B0604020202020204" pitchFamily="34" charset="0"/>
              </a:rPr>
              <a:t>．增加与地面接触面积</a:t>
            </a:r>
          </a:p>
          <a:p>
            <a:pPr>
              <a:buNone/>
            </a:pPr>
            <a:r>
              <a:rPr lang="en-US" altLang="zh-CN" sz="2500">
                <a:latin typeface="Arial" panose="020B0604020202020204" pitchFamily="34" charset="0"/>
              </a:rPr>
              <a:t>B</a:t>
            </a:r>
            <a:r>
              <a:rPr lang="zh-CN" altLang="en-US" sz="2500" dirty="0">
                <a:latin typeface="Arial" panose="020B0604020202020204" pitchFamily="34" charset="0"/>
              </a:rPr>
              <a:t>．增大两支撑脚的距离</a:t>
            </a:r>
          </a:p>
          <a:p>
            <a:pPr>
              <a:buNone/>
            </a:pPr>
            <a:r>
              <a:rPr lang="en-US" altLang="zh-CN" sz="2500">
                <a:latin typeface="Arial" panose="020B0604020202020204" pitchFamily="34" charset="0"/>
              </a:rPr>
              <a:t>C</a:t>
            </a:r>
            <a:r>
              <a:rPr lang="zh-CN" altLang="en-US" sz="2500" dirty="0">
                <a:latin typeface="Arial" panose="020B0604020202020204" pitchFamily="34" charset="0"/>
              </a:rPr>
              <a:t>．增加两支撑脚的高度</a:t>
            </a:r>
          </a:p>
          <a:p>
            <a:pPr>
              <a:buNone/>
            </a:pPr>
            <a:r>
              <a:rPr lang="en-US" altLang="zh-CN" sz="2500">
                <a:latin typeface="Arial" panose="020B0604020202020204" pitchFamily="34" charset="0"/>
              </a:rPr>
              <a:t>D</a:t>
            </a:r>
            <a:r>
              <a:rPr lang="zh-CN" altLang="en-US" sz="2500" dirty="0">
                <a:latin typeface="Arial" panose="020B0604020202020204" pitchFamily="34" charset="0"/>
              </a:rPr>
              <a:t>．减少与地面接触面积</a:t>
            </a:r>
          </a:p>
        </p:txBody>
      </p:sp>
      <p:grpSp>
        <p:nvGrpSpPr>
          <p:cNvPr id="366598" name="组合 366597"/>
          <p:cNvGrpSpPr/>
          <p:nvPr/>
        </p:nvGrpSpPr>
        <p:grpSpPr>
          <a:xfrm>
            <a:off x="8093075" y="1196975"/>
            <a:ext cx="1522413" cy="4033838"/>
            <a:chOff x="4063" y="210"/>
            <a:chExt cx="959" cy="2541"/>
          </a:xfrm>
        </p:grpSpPr>
        <p:pic>
          <p:nvPicPr>
            <p:cNvPr id="366596" name="图片 1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05" y="210"/>
              <a:ext cx="917" cy="22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66597" name="矩形 366596"/>
            <p:cNvSpPr/>
            <p:nvPr/>
          </p:nvSpPr>
          <p:spPr>
            <a:xfrm>
              <a:off x="4063" y="2480"/>
              <a:ext cx="819" cy="2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zh-CN" altLang="en-US" sz="2200" dirty="0">
                  <a:latin typeface="黑体" panose="02010609060101010101" pitchFamily="49" charset="-122"/>
                  <a:ea typeface="黑体" panose="02010609060101010101" pitchFamily="49" charset="-122"/>
                </a:rPr>
                <a:t>第</a:t>
              </a:r>
              <a:r>
                <a:rPr lang="en-US" altLang="zh-CN" sz="2200">
                  <a:latin typeface="黑体" panose="02010609060101010101" pitchFamily="49" charset="-122"/>
                  <a:ea typeface="黑体" panose="02010609060101010101" pitchFamily="49" charset="-122"/>
                </a:rPr>
                <a:t>14</a:t>
              </a:r>
              <a:r>
                <a:rPr lang="zh-CN" altLang="en-US" sz="2200" dirty="0">
                  <a:latin typeface="黑体" panose="02010609060101010101" pitchFamily="49" charset="-122"/>
                  <a:ea typeface="黑体" panose="02010609060101010101" pitchFamily="49" charset="-122"/>
                </a:rPr>
                <a:t>题图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6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6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6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65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65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6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595" grpId="0" bldLvl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9" name="文本占位符 362498"/>
          <p:cNvSpPr>
            <a:spLocks noGrp="1"/>
          </p:cNvSpPr>
          <p:nvPr>
            <p:ph type="body" idx="1"/>
          </p:nvPr>
        </p:nvSpPr>
        <p:spPr>
          <a:xfrm>
            <a:off x="1792605" y="1425893"/>
            <a:ext cx="8229600" cy="48244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altLang="zh-CN" sz="2500">
                <a:latin typeface="Arial" panose="020B0604020202020204" pitchFamily="34" charset="0"/>
              </a:rPr>
              <a:t>【</a:t>
            </a:r>
            <a:r>
              <a:rPr lang="zh-CN" altLang="en-US" sz="2500" dirty="0">
                <a:latin typeface="Arial" panose="020B0604020202020204" pitchFamily="34" charset="0"/>
              </a:rPr>
              <a:t>答案</a:t>
            </a:r>
            <a:r>
              <a:rPr lang="en-US" altLang="zh-CN" sz="2500">
                <a:latin typeface="Arial" panose="020B0604020202020204" pitchFamily="34" charset="0"/>
              </a:rPr>
              <a:t>】</a:t>
            </a:r>
            <a:r>
              <a:rPr lang="zh-CN" altLang="en-US" sz="2500" dirty="0">
                <a:latin typeface="Arial" panose="020B0604020202020204" pitchFamily="34" charset="0"/>
              </a:rPr>
              <a:t>　</a:t>
            </a:r>
            <a:r>
              <a:rPr lang="en-US" altLang="zh-CN" sz="2500">
                <a:latin typeface="Arial" panose="020B0604020202020204" pitchFamily="34" charset="0"/>
              </a:rPr>
              <a:t>B</a:t>
            </a:r>
            <a:r>
              <a:rPr lang="zh-CN" altLang="en-US" sz="2500" dirty="0">
                <a:latin typeface="Arial" panose="020B0604020202020204" pitchFamily="34" charset="0"/>
              </a:rPr>
              <a:t>　</a:t>
            </a:r>
          </a:p>
          <a:p>
            <a:pPr>
              <a:lnSpc>
                <a:spcPct val="90000"/>
              </a:lnSpc>
              <a:buNone/>
            </a:pPr>
            <a:r>
              <a:rPr lang="en-US" altLang="zh-CN" sz="2500">
                <a:latin typeface="Arial" panose="020B0604020202020204" pitchFamily="34" charset="0"/>
              </a:rPr>
              <a:t>【</a:t>
            </a:r>
            <a:r>
              <a:rPr lang="zh-CN" altLang="en-US" sz="2500" dirty="0">
                <a:latin typeface="Arial" panose="020B0604020202020204" pitchFamily="34" charset="0"/>
              </a:rPr>
              <a:t>解析</a:t>
            </a:r>
            <a:r>
              <a:rPr lang="en-US" altLang="zh-CN" sz="2500">
                <a:latin typeface="Arial" panose="020B0604020202020204" pitchFamily="34" charset="0"/>
              </a:rPr>
              <a:t>】</a:t>
            </a:r>
            <a:r>
              <a:rPr lang="zh-CN" altLang="en-US" sz="2500" dirty="0">
                <a:latin typeface="Arial" panose="020B0604020202020204" pitchFamily="34" charset="0"/>
              </a:rPr>
              <a:t>　本题考查影响结构稳定性的因素。首先要熟悉</a:t>
            </a:r>
          </a:p>
          <a:p>
            <a:pPr>
              <a:lnSpc>
                <a:spcPct val="90000"/>
              </a:lnSpc>
              <a:buNone/>
            </a:pPr>
            <a:r>
              <a:rPr lang="zh-CN" altLang="en-US" sz="2500" dirty="0">
                <a:latin typeface="Arial" panose="020B0604020202020204" pitchFamily="34" charset="0"/>
              </a:rPr>
              <a:t>教材上影响结构稳定性的几个因素</a:t>
            </a:r>
            <a:r>
              <a:rPr lang="en-US" altLang="zh-CN" sz="2500">
                <a:latin typeface="Arial" panose="020B0604020202020204" pitchFamily="34" charset="0"/>
              </a:rPr>
              <a:t>(</a:t>
            </a:r>
            <a:r>
              <a:rPr lang="zh-CN" altLang="en-US" sz="2500" dirty="0">
                <a:latin typeface="Arial" panose="020B0604020202020204" pitchFamily="34" charset="0"/>
              </a:rPr>
              <a:t>主要有重心位置的高低</a:t>
            </a:r>
          </a:p>
          <a:p>
            <a:pPr>
              <a:lnSpc>
                <a:spcPct val="90000"/>
              </a:lnSpc>
              <a:buNone/>
            </a:pPr>
            <a:r>
              <a:rPr lang="zh-CN" altLang="en-US" sz="2500" dirty="0">
                <a:latin typeface="Arial" panose="020B0604020202020204" pitchFamily="34" charset="0"/>
              </a:rPr>
              <a:t>、结构与地面接触所形成的支撑面的大小和结构的形状</a:t>
            </a:r>
            <a:r>
              <a:rPr lang="en-US" altLang="zh-CN" sz="2500">
                <a:latin typeface="Arial" panose="020B0604020202020204" pitchFamily="34" charset="0"/>
              </a:rPr>
              <a:t>)</a:t>
            </a:r>
            <a:r>
              <a:rPr lang="zh-CN" altLang="en-US" sz="2500" dirty="0">
                <a:latin typeface="Arial" panose="020B0604020202020204" pitchFamily="34" charset="0"/>
              </a:rPr>
              <a:t>，</a:t>
            </a:r>
          </a:p>
          <a:p>
            <a:pPr>
              <a:lnSpc>
                <a:spcPct val="90000"/>
              </a:lnSpc>
              <a:buNone/>
            </a:pPr>
            <a:r>
              <a:rPr lang="zh-CN" altLang="en-US" sz="2500" dirty="0">
                <a:latin typeface="Arial" panose="020B0604020202020204" pitchFamily="34" charset="0"/>
              </a:rPr>
              <a:t>其次要理解接触面与支撑面的区别。接触面：物体与地面</a:t>
            </a:r>
          </a:p>
          <a:p>
            <a:pPr>
              <a:lnSpc>
                <a:spcPct val="90000"/>
              </a:lnSpc>
              <a:buNone/>
            </a:pPr>
            <a:r>
              <a:rPr lang="zh-CN" altLang="en-US" sz="2500" dirty="0">
                <a:latin typeface="Arial" panose="020B0604020202020204" pitchFamily="34" charset="0"/>
              </a:rPr>
              <a:t>直接接触的面积；支撑面：物体与地面接触形成支撑点所</a:t>
            </a:r>
          </a:p>
          <a:p>
            <a:pPr>
              <a:lnSpc>
                <a:spcPct val="90000"/>
              </a:lnSpc>
              <a:buNone/>
            </a:pPr>
            <a:r>
              <a:rPr lang="zh-CN" altLang="en-US" sz="2500" dirty="0">
                <a:latin typeface="Arial" panose="020B0604020202020204" pitchFamily="34" charset="0"/>
              </a:rPr>
              <a:t>围成的面积。对一个静止的结构而言，如果重心的垂线落</a:t>
            </a:r>
          </a:p>
          <a:p>
            <a:pPr>
              <a:lnSpc>
                <a:spcPct val="90000"/>
              </a:lnSpc>
              <a:buNone/>
            </a:pPr>
            <a:r>
              <a:rPr lang="zh-CN" altLang="en-US" sz="2500" dirty="0">
                <a:latin typeface="Arial" panose="020B0604020202020204" pitchFamily="34" charset="0"/>
              </a:rPr>
              <a:t>在支撑面范围内就是稳定的。综上所述，</a:t>
            </a:r>
            <a:r>
              <a:rPr lang="en-US" altLang="zh-CN" sz="2500">
                <a:latin typeface="Arial" panose="020B0604020202020204" pitchFamily="34" charset="0"/>
              </a:rPr>
              <a:t>A</a:t>
            </a:r>
            <a:r>
              <a:rPr lang="zh-CN" altLang="en-US" sz="2500" dirty="0">
                <a:latin typeface="Arial" panose="020B0604020202020204" pitchFamily="34" charset="0"/>
              </a:rPr>
              <a:t>、</a:t>
            </a:r>
            <a:r>
              <a:rPr lang="en-US" altLang="zh-CN" sz="2500">
                <a:latin typeface="Arial" panose="020B0604020202020204" pitchFamily="34" charset="0"/>
              </a:rPr>
              <a:t>D</a:t>
            </a:r>
            <a:r>
              <a:rPr lang="zh-CN" altLang="en-US" sz="2500" dirty="0">
                <a:latin typeface="Arial" panose="020B0604020202020204" pitchFamily="34" charset="0"/>
              </a:rPr>
              <a:t>选项对结</a:t>
            </a:r>
          </a:p>
          <a:p>
            <a:pPr>
              <a:lnSpc>
                <a:spcPct val="90000"/>
              </a:lnSpc>
              <a:buNone/>
            </a:pPr>
            <a:r>
              <a:rPr lang="zh-CN" altLang="en-US" sz="2500" dirty="0">
                <a:latin typeface="Arial" panose="020B0604020202020204" pitchFamily="34" charset="0"/>
              </a:rPr>
              <a:t>构的稳定性没有影响。</a:t>
            </a:r>
            <a:r>
              <a:rPr lang="en-US" altLang="zh-CN" sz="2500">
                <a:latin typeface="Arial" panose="020B0604020202020204" pitchFamily="34" charset="0"/>
              </a:rPr>
              <a:t>B</a:t>
            </a:r>
            <a:r>
              <a:rPr lang="zh-CN" altLang="en-US" sz="2500" dirty="0">
                <a:latin typeface="Arial" panose="020B0604020202020204" pitchFamily="34" charset="0"/>
              </a:rPr>
              <a:t>选项增大两支撑脚之间的距离，</a:t>
            </a:r>
          </a:p>
          <a:p>
            <a:pPr>
              <a:lnSpc>
                <a:spcPct val="90000"/>
              </a:lnSpc>
              <a:buNone/>
            </a:pPr>
            <a:r>
              <a:rPr lang="zh-CN" altLang="en-US" sz="2500" dirty="0">
                <a:latin typeface="Arial" panose="020B0604020202020204" pitchFamily="34" charset="0"/>
              </a:rPr>
              <a:t>增大了支撑面，结构稳定性提高了。</a:t>
            </a:r>
            <a:r>
              <a:rPr lang="en-US" altLang="zh-CN" sz="2500">
                <a:latin typeface="Arial" panose="020B0604020202020204" pitchFamily="34" charset="0"/>
              </a:rPr>
              <a:t>C</a:t>
            </a:r>
            <a:r>
              <a:rPr lang="zh-CN" altLang="en-US" sz="2500" dirty="0">
                <a:latin typeface="Arial" panose="020B0604020202020204" pitchFamily="34" charset="0"/>
              </a:rPr>
              <a:t>选项增加两支撑脚</a:t>
            </a:r>
          </a:p>
          <a:p>
            <a:pPr>
              <a:lnSpc>
                <a:spcPct val="90000"/>
              </a:lnSpc>
              <a:buNone/>
            </a:pPr>
            <a:r>
              <a:rPr lang="zh-CN" altLang="en-US" sz="2500" dirty="0">
                <a:latin typeface="Arial" panose="020B0604020202020204" pitchFamily="34" charset="0"/>
              </a:rPr>
              <a:t>的高度，重心的位置升高了，结构的稳定性降低。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62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362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362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362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362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62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362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362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362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500"/>
                                        <p:tgtEl>
                                          <p:spTgt spid="362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3624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499" grpId="0" uiExpand="1" build="allAtOnce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标题 125953"/>
          <p:cNvSpPr>
            <a:spLocks noGrp="1"/>
          </p:cNvSpPr>
          <p:nvPr>
            <p:ph type="title"/>
          </p:nvPr>
        </p:nvSpPr>
        <p:spPr>
          <a:xfrm>
            <a:off x="938530" y="1335405"/>
            <a:ext cx="8147050" cy="2592388"/>
          </a:xfrm>
          <a:solidFill>
            <a:schemeClr val="accent5">
              <a:lumMod val="60000"/>
              <a:lumOff val="40000"/>
            </a:schemeClr>
          </a:solidFill>
        </p:spPr>
        <p:txBody>
          <a:bodyPr anchor="ctr"/>
          <a:lstStyle/>
          <a:p>
            <a:pPr algn="l"/>
            <a:r>
              <a:rPr lang="en-US" altLang="zh-CN" sz="2500">
                <a:solidFill>
                  <a:schemeClr val="tx1"/>
                </a:solidFill>
                <a:latin typeface="Arial" panose="020B0604020202020204" pitchFamily="34" charset="0"/>
              </a:rPr>
              <a:t>3. </a:t>
            </a:r>
            <a: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  <a:t>如图是一把会议椅，在优化设计方案时，下列选项中能提高椅子强度的是</a:t>
            </a:r>
            <a:r>
              <a:rPr lang="en-US" altLang="zh-CN" sz="250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  <a:t>　　</a:t>
            </a:r>
            <a:r>
              <a:rPr lang="en-US" altLang="zh-CN" sz="250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br>
              <a:rPr lang="en-US" altLang="zh-CN" sz="250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zh-CN" sz="2500">
                <a:solidFill>
                  <a:schemeClr val="tx1"/>
                </a:solidFill>
                <a:latin typeface="Arial" panose="020B0604020202020204" pitchFamily="34" charset="0"/>
              </a:rPr>
              <a:t>A. </a:t>
            </a:r>
            <a: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  <a:t>将写字板设计成可折叠式</a:t>
            </a:r>
            <a:b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zh-CN" sz="2500">
                <a:solidFill>
                  <a:schemeClr val="tx1"/>
                </a:solidFill>
                <a:latin typeface="Arial" panose="020B0604020202020204" pitchFamily="34" charset="0"/>
              </a:rPr>
              <a:t>B. </a:t>
            </a:r>
            <a: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  <a:t>使椅脚向外更偏斜一些，增大支撑面</a:t>
            </a:r>
            <a:b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zh-CN" sz="2500">
                <a:solidFill>
                  <a:schemeClr val="tx1"/>
                </a:solidFill>
                <a:latin typeface="Arial" panose="020B0604020202020204" pitchFamily="34" charset="0"/>
              </a:rPr>
              <a:t>C. </a:t>
            </a:r>
            <a: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  <a:t>在椅面下的收纳篮里放满书本</a:t>
            </a:r>
            <a:b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zh-CN" sz="2500">
                <a:solidFill>
                  <a:schemeClr val="tx1"/>
                </a:solidFill>
                <a:latin typeface="Arial" panose="020B0604020202020204" pitchFamily="34" charset="0"/>
              </a:rPr>
              <a:t>D. </a:t>
            </a:r>
            <a: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  <a:t>采用更厚实的材料</a:t>
            </a:r>
          </a:p>
        </p:txBody>
      </p:sp>
      <p:sp>
        <p:nvSpPr>
          <p:cNvPr id="125955" name="文本占位符 125954"/>
          <p:cNvSpPr>
            <a:spLocks noGrp="1"/>
          </p:cNvSpPr>
          <p:nvPr>
            <p:ph type="body" idx="1"/>
          </p:nvPr>
        </p:nvSpPr>
        <p:spPr>
          <a:xfrm>
            <a:off x="1981200" y="4652963"/>
            <a:ext cx="8229600" cy="1473200"/>
          </a:xfrm>
        </p:spPr>
        <p:txBody>
          <a:bodyPr/>
          <a:lstStyle/>
          <a:p>
            <a:pPr>
              <a:buNone/>
            </a:pPr>
            <a:r>
              <a:rPr lang="en-US" altLang="zh-CN" sz="2500">
                <a:latin typeface="Arial" panose="020B0604020202020204" pitchFamily="34" charset="0"/>
              </a:rPr>
              <a:t>【</a:t>
            </a:r>
            <a:r>
              <a:rPr lang="zh-CN" altLang="en-US" sz="2500" dirty="0">
                <a:latin typeface="Arial" panose="020B0604020202020204" pitchFamily="34" charset="0"/>
              </a:rPr>
              <a:t>答案</a:t>
            </a:r>
            <a:r>
              <a:rPr lang="en-US" altLang="zh-CN" sz="2500">
                <a:latin typeface="Arial" panose="020B0604020202020204" pitchFamily="34" charset="0"/>
              </a:rPr>
              <a:t>】</a:t>
            </a:r>
            <a:r>
              <a:rPr lang="zh-CN" altLang="en-US" sz="2500" dirty="0">
                <a:latin typeface="Arial" panose="020B0604020202020204" pitchFamily="34" charset="0"/>
              </a:rPr>
              <a:t> </a:t>
            </a:r>
            <a:r>
              <a:rPr lang="en-US" altLang="zh-CN" sz="2500">
                <a:latin typeface="Arial" panose="020B0604020202020204" pitchFamily="34" charset="0"/>
              </a:rPr>
              <a:t>D</a:t>
            </a:r>
            <a:endParaRPr lang="zh-CN" altLang="en-US" sz="2500" dirty="0">
              <a:latin typeface="Arial" panose="020B0604020202020204" pitchFamily="34" charset="0"/>
            </a:endParaRPr>
          </a:p>
        </p:txBody>
      </p:sp>
      <p:grpSp>
        <p:nvGrpSpPr>
          <p:cNvPr id="125956" name="组合 125955"/>
          <p:cNvGrpSpPr/>
          <p:nvPr/>
        </p:nvGrpSpPr>
        <p:grpSpPr>
          <a:xfrm>
            <a:off x="8608695" y="2750185"/>
            <a:ext cx="2111375" cy="2951163"/>
            <a:chOff x="8097" y="1752"/>
            <a:chExt cx="1628" cy="2273"/>
          </a:xfrm>
        </p:grpSpPr>
        <p:pic>
          <p:nvPicPr>
            <p:cNvPr id="125957" name="图片 125956" descr="153c89ae7689d814650136d9"/>
            <p:cNvPicPr>
              <a:picLocks noChangeAspect="1"/>
            </p:cNvPicPr>
            <p:nvPr/>
          </p:nvPicPr>
          <p:blipFill>
            <a:blip r:embed="rId2" cstate="print"/>
            <a:srcRect t="9570" r="2788" b="9303"/>
            <a:stretch>
              <a:fillRect/>
            </a:stretch>
          </p:blipFill>
          <p:spPr>
            <a:xfrm>
              <a:off x="8097" y="1752"/>
              <a:ext cx="1628" cy="187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25958" name="文本框 125957"/>
            <p:cNvSpPr txBox="1"/>
            <p:nvPr/>
          </p:nvSpPr>
          <p:spPr>
            <a:xfrm>
              <a:off x="8457" y="3598"/>
              <a:ext cx="1260" cy="427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pPr algn="just"/>
              <a:r>
                <a:rPr lang="zh-CN" altLang="en-US" sz="220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第</a:t>
              </a:r>
              <a:r>
                <a:rPr lang="en-US" altLang="zh-CN" sz="220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11</a:t>
              </a:r>
              <a:r>
                <a:rPr lang="zh-CN" altLang="en-US" sz="220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题图</a:t>
              </a:r>
            </a:p>
            <a:p>
              <a:endParaRPr lang="zh-CN" altLang="en-US" sz="2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4" grpId="0" bldLvl="0" animBg="1"/>
      <p:bldP spid="125955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标题 128001"/>
          <p:cNvSpPr>
            <a:spLocks noGrp="1"/>
          </p:cNvSpPr>
          <p:nvPr>
            <p:ph type="title"/>
          </p:nvPr>
        </p:nvSpPr>
        <p:spPr>
          <a:xfrm>
            <a:off x="879793" y="1197293"/>
            <a:ext cx="8362950" cy="3240087"/>
          </a:xfrm>
        </p:spPr>
        <p:txBody>
          <a:bodyPr anchor="ctr"/>
          <a:lstStyle/>
          <a:p>
            <a:pPr algn="l"/>
            <a:r>
              <a:rPr lang="en-US" altLang="zh-CN" sz="2500">
                <a:solidFill>
                  <a:schemeClr val="tx1"/>
                </a:solidFill>
                <a:latin typeface="Arial" panose="020B0604020202020204" pitchFamily="34" charset="0"/>
              </a:rPr>
              <a:t>3. </a:t>
            </a:r>
            <a: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  <a:t>赵霞同学在探究影响结构稳固程度的因素时，用相同数</a:t>
            </a:r>
            <a:b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  <a:t>量，同规格的砖块按如图所示垒了两摞砖</a:t>
            </a:r>
            <a:r>
              <a:rPr lang="en-US" altLang="zh-CN" sz="250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  <a:t>如图甲、图乙</a:t>
            </a:r>
            <a:r>
              <a:rPr lang="en-US" altLang="zh-CN" sz="250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  <a:t>进行试验。由此可知，她是为了探究结构</a:t>
            </a:r>
            <a:b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  <a:t>稳固程度与什么因素有关</a:t>
            </a:r>
            <a:r>
              <a:rPr lang="en-US" altLang="zh-CN" sz="250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  <a:t>　　</a:t>
            </a:r>
            <a:r>
              <a:rPr lang="en-US" altLang="zh-CN" sz="250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br>
              <a:rPr lang="en-US" altLang="zh-CN" sz="250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zh-CN" sz="2500">
                <a:solidFill>
                  <a:schemeClr val="tx1"/>
                </a:solidFill>
                <a:latin typeface="Arial" panose="020B0604020202020204" pitchFamily="34" charset="0"/>
              </a:rPr>
              <a:t>A. </a:t>
            </a:r>
            <a: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  <a:t>重心位置的高低  </a:t>
            </a:r>
            <a:b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zh-CN" sz="2500">
                <a:solidFill>
                  <a:schemeClr val="tx1"/>
                </a:solidFill>
                <a:latin typeface="Arial" panose="020B0604020202020204" pitchFamily="34" charset="0"/>
              </a:rPr>
              <a:t>B. </a:t>
            </a:r>
            <a: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  <a:t>支撑面的大小</a:t>
            </a:r>
            <a:b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zh-CN" sz="2500">
                <a:solidFill>
                  <a:schemeClr val="tx1"/>
                </a:solidFill>
                <a:latin typeface="Arial" panose="020B0604020202020204" pitchFamily="34" charset="0"/>
              </a:rPr>
              <a:t>C. </a:t>
            </a:r>
            <a: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  <a:t>结构的形状  </a:t>
            </a:r>
            <a:b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zh-CN" sz="2500">
                <a:solidFill>
                  <a:schemeClr val="tx1"/>
                </a:solidFill>
                <a:latin typeface="Arial" panose="020B0604020202020204" pitchFamily="34" charset="0"/>
              </a:rPr>
              <a:t>D. </a:t>
            </a:r>
            <a:r>
              <a:rPr lang="zh-CN" altLang="en-US" sz="2500" dirty="0">
                <a:solidFill>
                  <a:schemeClr val="tx1"/>
                </a:solidFill>
                <a:latin typeface="Arial" panose="020B0604020202020204" pitchFamily="34" charset="0"/>
              </a:rPr>
              <a:t>结构的材料</a:t>
            </a:r>
          </a:p>
        </p:txBody>
      </p:sp>
      <p:sp>
        <p:nvSpPr>
          <p:cNvPr id="128003" name="文本占位符 128002"/>
          <p:cNvSpPr>
            <a:spLocks noGrp="1"/>
          </p:cNvSpPr>
          <p:nvPr>
            <p:ph type="body" idx="1"/>
          </p:nvPr>
        </p:nvSpPr>
        <p:spPr>
          <a:xfrm>
            <a:off x="1790700" y="4618673"/>
            <a:ext cx="8362950" cy="2087562"/>
          </a:xfrm>
          <a:solidFill>
            <a:schemeClr val="bg1">
              <a:lumMod val="95000"/>
            </a:schemeClr>
          </a:solidFill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None/>
            </a:pPr>
            <a:r>
              <a:rPr lang="en-US" altLang="zh-CN" sz="2500">
                <a:latin typeface="Arial" panose="020B0604020202020204" pitchFamily="34" charset="0"/>
              </a:rPr>
              <a:t>【</a:t>
            </a:r>
            <a:r>
              <a:rPr lang="zh-CN" altLang="en-US" sz="2500" dirty="0">
                <a:latin typeface="Arial" panose="020B0604020202020204" pitchFamily="34" charset="0"/>
              </a:rPr>
              <a:t>答案</a:t>
            </a:r>
            <a:r>
              <a:rPr lang="en-US" altLang="zh-CN" sz="2500">
                <a:latin typeface="Arial" panose="020B0604020202020204" pitchFamily="34" charset="0"/>
              </a:rPr>
              <a:t>】</a:t>
            </a:r>
            <a:r>
              <a:rPr lang="zh-CN" altLang="en-US" sz="2500" dirty="0">
                <a:latin typeface="Arial" panose="020B0604020202020204" pitchFamily="34" charset="0"/>
              </a:rPr>
              <a:t> </a:t>
            </a:r>
            <a:r>
              <a:rPr lang="en-US" altLang="zh-CN" sz="2500">
                <a:latin typeface="Arial" panose="020B0604020202020204" pitchFamily="34" charset="0"/>
              </a:rPr>
              <a:t>C</a:t>
            </a:r>
          </a:p>
          <a:p>
            <a:pPr>
              <a:lnSpc>
                <a:spcPct val="90000"/>
              </a:lnSpc>
              <a:buNone/>
            </a:pPr>
            <a:r>
              <a:rPr lang="en-US" altLang="zh-CN" sz="2500">
                <a:latin typeface="Arial" panose="020B0604020202020204" pitchFamily="34" charset="0"/>
              </a:rPr>
              <a:t>【</a:t>
            </a:r>
            <a:r>
              <a:rPr lang="zh-CN" altLang="en-US" sz="2500" dirty="0">
                <a:latin typeface="Arial" panose="020B0604020202020204" pitchFamily="34" charset="0"/>
              </a:rPr>
              <a:t>解析</a:t>
            </a:r>
            <a:r>
              <a:rPr lang="en-US" altLang="zh-CN" sz="2500">
                <a:latin typeface="Arial" panose="020B0604020202020204" pitchFamily="34" charset="0"/>
              </a:rPr>
              <a:t>】</a:t>
            </a:r>
            <a:r>
              <a:rPr lang="zh-CN" altLang="en-US" sz="2500" dirty="0">
                <a:latin typeface="Arial" panose="020B0604020202020204" pitchFamily="34" charset="0"/>
              </a:rPr>
              <a:t> 根据图片可以看出，图乙要稳固一些，主要是两</a:t>
            </a:r>
          </a:p>
          <a:p>
            <a:pPr>
              <a:lnSpc>
                <a:spcPct val="90000"/>
              </a:lnSpc>
              <a:buNone/>
            </a:pPr>
            <a:r>
              <a:rPr lang="zh-CN" altLang="en-US" sz="2500" dirty="0">
                <a:latin typeface="Arial" panose="020B0604020202020204" pitchFamily="34" charset="0"/>
              </a:rPr>
              <a:t>摞砖块的排列方式不同，而影响其内部结构，亦属于结构</a:t>
            </a:r>
          </a:p>
          <a:p>
            <a:pPr>
              <a:lnSpc>
                <a:spcPct val="90000"/>
              </a:lnSpc>
              <a:buNone/>
            </a:pPr>
            <a:r>
              <a:rPr lang="zh-CN" altLang="en-US" sz="2500" dirty="0">
                <a:latin typeface="Arial" panose="020B0604020202020204" pitchFamily="34" charset="0"/>
              </a:rPr>
              <a:t>形状问题。而且两摞砖块的重心高度、支撑面大小和材料</a:t>
            </a:r>
          </a:p>
          <a:p>
            <a:pPr>
              <a:lnSpc>
                <a:spcPct val="90000"/>
              </a:lnSpc>
              <a:buNone/>
            </a:pPr>
            <a:r>
              <a:rPr lang="zh-CN" altLang="en-US" sz="2500" dirty="0">
                <a:latin typeface="Arial" panose="020B0604020202020204" pitchFamily="34" charset="0"/>
              </a:rPr>
              <a:t>都相同。所以正确答案应选</a:t>
            </a:r>
            <a:r>
              <a:rPr lang="en-US" altLang="zh-CN" sz="2500">
                <a:latin typeface="Arial" panose="020B0604020202020204" pitchFamily="34" charset="0"/>
              </a:rPr>
              <a:t>C</a:t>
            </a:r>
            <a:r>
              <a:rPr lang="zh-CN" altLang="en-US" sz="2500" dirty="0">
                <a:latin typeface="Arial" panose="020B0604020202020204" pitchFamily="34" charset="0"/>
              </a:rPr>
              <a:t>。</a:t>
            </a:r>
          </a:p>
        </p:txBody>
      </p:sp>
      <p:grpSp>
        <p:nvGrpSpPr>
          <p:cNvPr id="128004" name="组合 128003"/>
          <p:cNvGrpSpPr/>
          <p:nvPr/>
        </p:nvGrpSpPr>
        <p:grpSpPr>
          <a:xfrm>
            <a:off x="7598728" y="2142808"/>
            <a:ext cx="2722562" cy="2301875"/>
            <a:chOff x="1239" y="2694"/>
            <a:chExt cx="2720" cy="2329"/>
          </a:xfrm>
        </p:grpSpPr>
        <p:grpSp>
          <p:nvGrpSpPr>
            <p:cNvPr id="128005" name="组合 128004"/>
            <p:cNvGrpSpPr/>
            <p:nvPr/>
          </p:nvGrpSpPr>
          <p:grpSpPr>
            <a:xfrm>
              <a:off x="1239" y="2694"/>
              <a:ext cx="2720" cy="2043"/>
              <a:chOff x="6237" y="5529"/>
              <a:chExt cx="2720" cy="2043"/>
            </a:xfrm>
          </p:grpSpPr>
          <p:pic>
            <p:nvPicPr>
              <p:cNvPr id="128006" name="Picture 7" descr="C:\Documents and Settings\Owner\桌面\讲座照片\22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7731" y="5529"/>
                <a:ext cx="1226" cy="1641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28007" name="文本框 128006"/>
              <p:cNvSpPr txBox="1"/>
              <p:nvPr/>
            </p:nvSpPr>
            <p:spPr>
              <a:xfrm>
                <a:off x="6596" y="7156"/>
                <a:ext cx="896" cy="4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/>
              <a:lstStyle/>
              <a:p>
                <a:pPr algn="just"/>
                <a:r>
                  <a:rPr lang="zh-CN" altLang="en-US" sz="2000" dirty="0">
                    <a:latin typeface="Times New Roman" panose="02020603050405020304" pitchFamily="18" charset="0"/>
                  </a:rPr>
                  <a:t>图甲</a:t>
                </a:r>
                <a:endParaRPr lang="zh-CN" altLang="en-US" sz="20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28008" name="文本框 128007"/>
              <p:cNvSpPr txBox="1"/>
              <p:nvPr/>
            </p:nvSpPr>
            <p:spPr>
              <a:xfrm>
                <a:off x="7974" y="7141"/>
                <a:ext cx="873" cy="4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/>
              <a:lstStyle/>
              <a:p>
                <a:pPr algn="just"/>
                <a:r>
                  <a:rPr lang="zh-CN" altLang="en-US" sz="2000" dirty="0">
                    <a:latin typeface="Times New Roman" panose="02020603050405020304" pitchFamily="18" charset="0"/>
                  </a:rPr>
                  <a:t>图乙</a:t>
                </a:r>
                <a:endParaRPr lang="zh-CN" altLang="en-US" sz="2000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128009" name="图片 128008" descr="QQ截图未命名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37" y="5539"/>
                <a:ext cx="1436" cy="1632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28010" name="文本框 128009"/>
            <p:cNvSpPr txBox="1"/>
            <p:nvPr/>
          </p:nvSpPr>
          <p:spPr>
            <a:xfrm>
              <a:off x="1969" y="4607"/>
              <a:ext cx="1307" cy="416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pPr algn="just"/>
              <a:r>
                <a:rPr lang="zh-CN" altLang="en-US" sz="2200" dirty="0">
                  <a:latin typeface="黑体" panose="02010609060101010101" pitchFamily="49" charset="-122"/>
                  <a:ea typeface="黑体" panose="02010609060101010101" pitchFamily="49" charset="-122"/>
                </a:rPr>
                <a:t>第</a:t>
              </a:r>
              <a:r>
                <a:rPr lang="en-US" altLang="zh-CN" sz="2200">
                  <a:latin typeface="黑体" panose="02010609060101010101" pitchFamily="49" charset="-122"/>
                  <a:ea typeface="黑体" panose="02010609060101010101" pitchFamily="49" charset="-122"/>
                </a:rPr>
                <a:t>13</a:t>
              </a:r>
              <a:r>
                <a:rPr lang="zh-CN" altLang="en-US" sz="2200" dirty="0">
                  <a:latin typeface="黑体" panose="02010609060101010101" pitchFamily="49" charset="-122"/>
                  <a:ea typeface="黑体" panose="02010609060101010101" pitchFamily="49" charset="-122"/>
                </a:rPr>
                <a:t>题图</a:t>
              </a:r>
              <a:endParaRPr lang="zh-CN" altLang="en-US" sz="2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28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128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8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2" grpId="0"/>
      <p:bldP spid="128003" grpId="0" bldLvl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55032" y="-25760"/>
            <a:ext cx="10021910" cy="1119107"/>
          </a:xfrm>
        </p:spPr>
        <p:txBody>
          <a:bodyPr vert="horz" wrap="square" lIns="91440" tIns="45720" rIns="91440" bIns="45720" numCol="1" rtlCol="0" anchor="ctr" anchorCtr="0" compatLnSpc="1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提出问题：不稳定的结构就一点</a:t>
            </a:r>
            <a:r>
              <a:rPr lang="zh-CN" altLang="en-US" sz="4000" b="0" dirty="0">
                <a:solidFill>
                  <a:srgbClr val="FFFFFF"/>
                </a:solidFill>
                <a:latin typeface="+mj-lt"/>
                <a:ea typeface="+mj-ea"/>
              </a:rPr>
              <a:t>作用</a:t>
            </a:r>
            <a:r>
              <a:rPr kumimoji="0" lang="zh-CN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都没有吗？</a:t>
            </a:r>
          </a:p>
        </p:txBody>
      </p:sp>
      <p:pic>
        <p:nvPicPr>
          <p:cNvPr id="33795" name="Picture 3" descr="u=757713228,2657451082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057400"/>
            <a:ext cx="6096000" cy="3832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796" name="Picture 4" descr="u=2104712357,3277603424&amp;fm=0&amp;gp=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1676400"/>
            <a:ext cx="2493963" cy="4419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155032" y="1299411"/>
            <a:ext cx="3433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举例说明</a:t>
            </a:r>
            <a:endParaRPr lang="zh-CN" altLang="en-US" dirty="0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3" descr="u=1001822244,2952780889&amp;fm=0&amp;gp=0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4000" y="457200"/>
            <a:ext cx="4529138" cy="4876800"/>
          </a:xfrm>
        </p:spPr>
      </p:pic>
      <p:sp>
        <p:nvSpPr>
          <p:cNvPr id="38915" name="Rectangle 2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zh-CN" dirty="0"/>
              <a:t> </a:t>
            </a:r>
          </a:p>
        </p:txBody>
      </p:sp>
      <p:pic>
        <p:nvPicPr>
          <p:cNvPr id="34820" name="Picture 4" descr="u=1619268453,309189090&amp;fm=0&amp;gp=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685800"/>
            <a:ext cx="4572000" cy="3657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21" name="Text Box 5"/>
          <p:cNvSpPr txBox="1"/>
          <p:nvPr/>
        </p:nvSpPr>
        <p:spPr>
          <a:xfrm>
            <a:off x="2819400" y="5403850"/>
            <a:ext cx="1560195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Arial" panose="020B0604020202020204" pitchFamily="34" charset="0"/>
              </a:rPr>
              <a:t>地动仪</a:t>
            </a:r>
          </a:p>
        </p:txBody>
      </p:sp>
      <p:sp>
        <p:nvSpPr>
          <p:cNvPr id="34822" name="Text Box 6"/>
          <p:cNvSpPr txBox="1"/>
          <p:nvPr/>
        </p:nvSpPr>
        <p:spPr>
          <a:xfrm>
            <a:off x="7848600" y="5175250"/>
            <a:ext cx="110109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Arial" panose="020B0604020202020204" pitchFamily="34" charset="0"/>
              </a:rPr>
              <a:t>摇椅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1" grpId="0"/>
      <p:bldP spid="3482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图片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0" y="-571500"/>
            <a:ext cx="12192000" cy="5470525"/>
          </a:xfrm>
          <a:prstGeom prst="rect">
            <a:avLst/>
          </a:prstGeom>
        </p:spPr>
      </p:pic>
      <p:sp>
        <p:nvSpPr>
          <p:cNvPr id="3" name="PA_文本框 2"/>
          <p:cNvSpPr txBox="1"/>
          <p:nvPr>
            <p:custDataLst>
              <p:tags r:id="rId2"/>
            </p:custDataLst>
          </p:nvPr>
        </p:nvSpPr>
        <p:spPr>
          <a:xfrm>
            <a:off x="3604206" y="3573227"/>
            <a:ext cx="4983480" cy="175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dirty="0">
                <a:solidFill>
                  <a:srgbClr val="00518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静蕾简体" panose="03000509000000000000" pitchFamily="65" charset="-122"/>
              </a:rPr>
              <a:t>第四节</a:t>
            </a:r>
            <a:endParaRPr lang="zh-CN" altLang="en-US" sz="5400" b="1" dirty="0">
              <a:solidFill>
                <a:srgbClr val="00518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静蕾简体" panose="03000509000000000000" pitchFamily="65" charset="-122"/>
            </a:endParaRPr>
          </a:p>
          <a:p>
            <a:pPr algn="l"/>
            <a:r>
              <a:rPr lang="zh-CN" altLang="en-US" sz="5400" b="1" dirty="0">
                <a:solidFill>
                  <a:srgbClr val="00518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静蕾简体" panose="03000509000000000000" pitchFamily="65" charset="-122"/>
              </a:rPr>
              <a:t>经典</a:t>
            </a:r>
            <a:r>
              <a:rPr lang="zh-CN" altLang="en-US" sz="5400" b="1" dirty="0">
                <a:solidFill>
                  <a:srgbClr val="00518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静蕾简体" panose="03000509000000000000" pitchFamily="65" charset="-122"/>
                <a:sym typeface="+mn-ea"/>
              </a:rPr>
              <a:t>结构的赏析</a:t>
            </a:r>
            <a:endParaRPr lang="zh-CN" altLang="en-US" sz="5400" b="1" dirty="0">
              <a:solidFill>
                <a:srgbClr val="00518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静蕾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18000" fill="hold" nodeType="afterEffect" p14:presetBounceEnd="5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9000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9000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1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</p:bldLst>
      </p:timing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a255527205ee40a9a9ce50089eb51c6f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" y="2391410"/>
            <a:ext cx="4742180" cy="3338195"/>
          </a:xfrm>
          <a:prstGeom prst="rect">
            <a:avLst/>
          </a:prstGeom>
        </p:spPr>
      </p:pic>
      <p:pic>
        <p:nvPicPr>
          <p:cNvPr id="2" name="图片 1" descr="C:\Users\Administrator\Desktop\图片6.png图片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742444" y="2126560"/>
            <a:ext cx="4230356" cy="3446780"/>
          </a:xfrm>
          <a:prstGeom prst="rect">
            <a:avLst/>
          </a:prstGeom>
        </p:spPr>
      </p:pic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650631" y="2126794"/>
            <a:ext cx="457451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1.</a:t>
            </a: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技术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从整体的重量分布来看为什么采用“头重尾轻”的结构？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为什么木蜻蜓翅膀做的比较宽大？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" name="矩形 1"/>
          <p:cNvSpPr>
            <a:spLocks noChangeArrowheads="1"/>
          </p:cNvSpPr>
          <p:nvPr/>
        </p:nvSpPr>
        <p:spPr bwMode="auto">
          <a:xfrm>
            <a:off x="994787" y="3567456"/>
            <a:ext cx="4230356" cy="224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en-US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2.</a:t>
            </a: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文化</a:t>
            </a:r>
          </a:p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结构之美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采用对称性原则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+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展示了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力学平衡之美</a:t>
            </a:r>
          </a:p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通过工艺再现了诗人笔下悠远的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“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东方意境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”</a:t>
            </a:r>
            <a:endParaRPr lang="zh-CN" altLang="en-US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endParaRPr lang="zh-CN" altLang="en-US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endParaRPr lang="zh-CN" altLang="en-US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r">
              <a:spcBef>
                <a:spcPct val="0"/>
              </a:spcBef>
            </a:pPr>
            <a:endParaRPr lang="zh-CN" altLang="en-US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r">
              <a:spcBef>
                <a:spcPct val="0"/>
              </a:spcBef>
            </a:pPr>
            <a:endParaRPr lang="zh-CN" altLang="en-US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1003580" y="4905617"/>
            <a:ext cx="4230356" cy="113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en-US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3.</a:t>
            </a: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创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新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外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形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/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功能创新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.....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5496448" y="2410092"/>
            <a:ext cx="1183974" cy="0"/>
          </a:xfrm>
          <a:prstGeom prst="line">
            <a:avLst/>
          </a:prstGeom>
          <a:ln w="6350">
            <a:solidFill>
              <a:srgbClr val="005188">
                <a:alpha val="99000"/>
              </a:srgb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>
            <a:off x="5496448" y="3848012"/>
            <a:ext cx="1183973" cy="0"/>
          </a:xfrm>
          <a:prstGeom prst="line">
            <a:avLst/>
          </a:prstGeom>
          <a:ln w="6350">
            <a:solidFill>
              <a:srgbClr val="005188">
                <a:alpha val="99000"/>
              </a:srgb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5496448" y="5187648"/>
            <a:ext cx="1183973" cy="0"/>
          </a:xfrm>
          <a:prstGeom prst="line">
            <a:avLst/>
          </a:prstGeom>
          <a:ln w="6350">
            <a:solidFill>
              <a:srgbClr val="005188">
                <a:alpha val="99000"/>
              </a:srgb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占位符 2"/>
          <p:cNvSpPr txBox="1"/>
          <p:nvPr/>
        </p:nvSpPr>
        <p:spPr>
          <a:xfrm>
            <a:off x="1192479" y="292682"/>
            <a:ext cx="2737705" cy="4251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0" dirty="0" smtClean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发现结构之美</a:t>
            </a:r>
            <a:endParaRPr lang="zh-CN" altLang="en-US" sz="3200" b="0" dirty="0">
              <a:solidFill>
                <a:srgbClr val="00518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4" name="文本占位符 2"/>
          <p:cNvSpPr txBox="1"/>
          <p:nvPr/>
        </p:nvSpPr>
        <p:spPr>
          <a:xfrm>
            <a:off x="6680835" y="292735"/>
            <a:ext cx="5051425" cy="4254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0" dirty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儿时的记忆   平衡竹蜻蜓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469505" y="5573078"/>
            <a:ext cx="33210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dirty="0">
                <a:latin typeface="Arial Rounded MT Bold" charset="0"/>
                <a:ea typeface="黑体" panose="02010609060101010101" pitchFamily="49" charset="-122"/>
              </a:rPr>
              <a:t>2.</a:t>
            </a:r>
            <a:r>
              <a:rPr lang="zh-CN" altLang="en-US" sz="2800" dirty="0">
                <a:latin typeface="Arial Rounded MT Bold" charset="0"/>
                <a:ea typeface="黑体" panose="02010609060101010101" pitchFamily="49" charset="-122"/>
              </a:rPr>
              <a:t>其</a:t>
            </a:r>
            <a:r>
              <a:rPr lang="zh-CN" altLang="zh-CN" sz="2800" dirty="0">
                <a:latin typeface="Arial Rounded MT Bold" charset="0"/>
                <a:ea typeface="黑体" panose="02010609060101010101" pitchFamily="49" charset="-122"/>
              </a:rPr>
              <a:t>原理是什么？</a:t>
            </a:r>
          </a:p>
        </p:txBody>
      </p:sp>
      <p:sp>
        <p:nvSpPr>
          <p:cNvPr id="12" name="右箭头 11"/>
          <p:cNvSpPr/>
          <p:nvPr/>
        </p:nvSpPr>
        <p:spPr>
          <a:xfrm>
            <a:off x="8818245" y="387350"/>
            <a:ext cx="622935" cy="330200"/>
          </a:xfrm>
          <a:prstGeom prst="rightArrow">
            <a:avLst>
              <a:gd name="adj1" fmla="val 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468870" y="1450658"/>
            <a:ext cx="33210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dirty="0">
                <a:latin typeface="Arial Rounded MT Bold" charset="0"/>
                <a:ea typeface="黑体" panose="02010609060101010101" pitchFamily="49" charset="-122"/>
              </a:rPr>
              <a:t>1.</a:t>
            </a:r>
            <a:r>
              <a:rPr lang="zh-CN" altLang="zh-CN" sz="2800" dirty="0">
                <a:latin typeface="Arial Rounded MT Bold" charset="0"/>
                <a:ea typeface="黑体" panose="02010609060101010101" pitchFamily="49" charset="-122"/>
              </a:rPr>
              <a:t>它有什么特点？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40" y="1801495"/>
            <a:ext cx="4742815" cy="44373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2" accel="2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/>
      <p:bldP spid="12" grpId="0" bldLvl="0" animBg="1"/>
      <p:bldP spid="1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泪滴形 19"/>
          <p:cNvSpPr/>
          <p:nvPr/>
        </p:nvSpPr>
        <p:spPr>
          <a:xfrm rot="8100000">
            <a:off x="7414895" y="1732915"/>
            <a:ext cx="1413510" cy="1413510"/>
          </a:xfrm>
          <a:prstGeom prst="teardrop">
            <a:avLst/>
          </a:prstGeom>
          <a:solidFill>
            <a:srgbClr val="0051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725091" y="2322896"/>
            <a:ext cx="793750" cy="45910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新闻</a:t>
            </a: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7360920" y="3760470"/>
            <a:ext cx="4532630" cy="1382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2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微软雅黑" panose="020B0503020204020204" pitchFamily="34" charset="-122"/>
              </a:rPr>
              <a:t>李克强在2014年10月10日第七届中德经济技术合作论坛上，将一精巧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微软雅黑" panose="020B0503020204020204" pitchFamily="34" charset="-122"/>
              </a:rPr>
              <a:t>的铝合金鲁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微软雅黑" panose="020B0503020204020204" pitchFamily="34" charset="-122"/>
              </a:rPr>
              <a:t>班锁送给“默克尔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微软雅黑" panose="020B0503020204020204" pitchFamily="34" charset="-122"/>
              </a:rPr>
              <a:t>”总理；</a:t>
            </a:r>
          </a:p>
          <a:p>
            <a:pPr>
              <a:lnSpc>
                <a:spcPct val="20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微软雅黑" panose="020B0503020204020204" pitchFamily="34" charset="-122"/>
              </a:rPr>
              <a:t>为什么要送一把</a:t>
            </a:r>
            <a:r>
              <a:rPr lang="en-US" altLang="zh-CN" sz="1400" dirty="0" smtClean="0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微软雅黑" panose="020B0503020204020204" pitchFamily="34" charset="-122"/>
              </a:rPr>
              <a:t>“</a:t>
            </a:r>
            <a:r>
              <a:rPr lang="zh-CN" altLang="en-US" sz="1400" dirty="0" smtClean="0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微软雅黑" panose="020B0503020204020204" pitchFamily="34" charset="-122"/>
              </a:rPr>
              <a:t>鲁班锁</a:t>
            </a:r>
            <a:r>
              <a:rPr lang="en-US" altLang="zh-CN" sz="1400" dirty="0" smtClean="0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微软雅黑" panose="020B0503020204020204" pitchFamily="34" charset="-122"/>
              </a:rPr>
              <a:t>”</a:t>
            </a:r>
            <a:r>
              <a:rPr lang="zh-CN" altLang="en-US" sz="1400" dirty="0" smtClean="0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微软雅黑" panose="020B0503020204020204" pitchFamily="34" charset="-122"/>
              </a:rPr>
              <a:t>给默克尔总理呢</a:t>
            </a:r>
            <a:r>
              <a:rPr lang="zh-CN" altLang="en-US" sz="1400" dirty="0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微软雅黑" panose="020B0503020204020204" pitchFamily="34" charset="-122"/>
              </a:rPr>
              <a:t>？</a:t>
            </a:r>
          </a:p>
        </p:txBody>
      </p:sp>
      <p:pic>
        <p:nvPicPr>
          <p:cNvPr id="19458" name="Picture 2" descr="https://gss2.bdstatic.com/-fo3dSag_xI4khGkpoWK1HF6hhy/baike/s%3D220/sign=2d6b38cd52afa40f38c6c9df9b65038c/a8014c086e061d9554e0b8c773f40ad163d9caaf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7125" y="1793875"/>
            <a:ext cx="5412740" cy="3893185"/>
          </a:xfrm>
          <a:prstGeom prst="rect">
            <a:avLst/>
          </a:prstGeom>
          <a:noFill/>
        </p:spPr>
      </p:pic>
      <p:sp>
        <p:nvSpPr>
          <p:cNvPr id="7" name="文本占位符 2"/>
          <p:cNvSpPr txBox="1"/>
          <p:nvPr/>
        </p:nvSpPr>
        <p:spPr>
          <a:xfrm>
            <a:off x="901649" y="383487"/>
            <a:ext cx="2737705" cy="4251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0" dirty="0" smtClean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发现结构之美</a:t>
            </a:r>
            <a:endParaRPr lang="zh-CN" altLang="en-US" sz="3200" b="0" dirty="0">
              <a:solidFill>
                <a:srgbClr val="00518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2" grpId="0"/>
      <p:bldP spid="23" grpId="0"/>
      <p:bldP spid="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285" y="1787525"/>
            <a:ext cx="3809365" cy="3627755"/>
          </a:xfrm>
          <a:prstGeom prst="rect">
            <a:avLst/>
          </a:prstGeom>
        </p:spPr>
      </p:pic>
      <p:sp>
        <p:nvSpPr>
          <p:cNvPr id="3" name="文本占位符 2"/>
          <p:cNvSpPr txBox="1"/>
          <p:nvPr/>
        </p:nvSpPr>
        <p:spPr>
          <a:xfrm>
            <a:off x="2604673" y="438150"/>
            <a:ext cx="5954395" cy="4254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课堂活动</a:t>
            </a:r>
            <a:r>
              <a:rPr lang="en-US" altLang="zh-CN" sz="2800" b="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1</a:t>
            </a:r>
            <a:r>
              <a:rPr lang="zh-CN" altLang="en-US" sz="2800" b="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：</a:t>
            </a:r>
            <a:r>
              <a:rPr lang="zh-CN" altLang="en-US" sz="2800" b="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你能完成拆、装吗？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506085" y="1680845"/>
            <a:ext cx="3802380" cy="4154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</a:rPr>
              <a:t>鲁班锁 </a:t>
            </a:r>
            <a:r>
              <a:rPr lang="en-US" altLang="zh-CN" sz="2400">
                <a:solidFill>
                  <a:srgbClr val="FF0000"/>
                </a:solidFill>
              </a:rPr>
              <a:t>——</a:t>
            </a:r>
            <a:r>
              <a:rPr lang="zh-CN" altLang="en-US" sz="2400">
                <a:sym typeface="+mn-ea"/>
              </a:rPr>
              <a:t>起源于古代中国建筑的榫卯结构。</a:t>
            </a:r>
            <a:r>
              <a:rPr lang="zh-CN" altLang="en-US" sz="2400"/>
              <a:t>是中国古代民族传统的土木建筑固定结合器，也是广泛流传于中国民间的智力玩具，不用钉子和绳子，利用内部的凹凸部分（即榫卯结构）啮合，十分巧妙完全靠自身结构的连接支撑，展现了一种看似简单，却凝结着不平凡的智慧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2"/>
          <p:cNvSpPr txBox="1"/>
          <p:nvPr/>
        </p:nvSpPr>
        <p:spPr>
          <a:xfrm>
            <a:off x="480695" y="280670"/>
            <a:ext cx="6016625" cy="4254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0" dirty="0" smtClean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从此两点来理解这件礼物。。。</a:t>
            </a:r>
            <a:endParaRPr lang="zh-CN" altLang="en-US" sz="3200" b="0" dirty="0">
              <a:solidFill>
                <a:srgbClr val="00518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0" name="文本占位符 2"/>
          <p:cNvSpPr txBox="1"/>
          <p:nvPr/>
        </p:nvSpPr>
        <p:spPr>
          <a:xfrm>
            <a:off x="4669155" y="1330325"/>
            <a:ext cx="3583305" cy="4254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0" dirty="0" smtClean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非常好的一件礼物！</a:t>
            </a:r>
            <a:endParaRPr lang="zh-CN" altLang="en-US" sz="3200" b="0" dirty="0">
              <a:solidFill>
                <a:srgbClr val="00518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50508" y="1769190"/>
            <a:ext cx="2576513" cy="3009900"/>
            <a:chOff x="3082" y="1214"/>
            <a:chExt cx="1623" cy="1896"/>
          </a:xfrm>
          <a:solidFill>
            <a:srgbClr val="005188"/>
          </a:solidFill>
        </p:grpSpPr>
        <p:grpSp>
          <p:nvGrpSpPr>
            <p:cNvPr id="4" name="Group 205"/>
            <p:cNvGrpSpPr/>
            <p:nvPr/>
          </p:nvGrpSpPr>
          <p:grpSpPr bwMode="auto">
            <a:xfrm>
              <a:off x="3082" y="1214"/>
              <a:ext cx="1623" cy="1603"/>
              <a:chOff x="3082" y="1214"/>
              <a:chExt cx="1623" cy="1603"/>
            </a:xfrm>
            <a:grpFill/>
          </p:grpSpPr>
          <p:sp>
            <p:nvSpPr>
              <p:cNvPr id="303" name="chenying0907 5"/>
              <p:cNvSpPr/>
              <p:nvPr/>
            </p:nvSpPr>
            <p:spPr bwMode="auto">
              <a:xfrm>
                <a:off x="3608" y="2103"/>
                <a:ext cx="13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cubicBezTo>
                      <a:pt x="1" y="0"/>
                      <a:pt x="3" y="0"/>
                      <a:pt x="6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" name="chenying0907 6"/>
              <p:cNvSpPr/>
              <p:nvPr/>
            </p:nvSpPr>
            <p:spPr bwMode="auto">
              <a:xfrm>
                <a:off x="3576" y="1893"/>
                <a:ext cx="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  <a:gd name="T6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" name="chenying0907 7"/>
              <p:cNvSpPr/>
              <p:nvPr/>
            </p:nvSpPr>
            <p:spPr bwMode="auto">
              <a:xfrm>
                <a:off x="3615" y="1903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" name="chenying0907 8"/>
              <p:cNvSpPr/>
              <p:nvPr/>
            </p:nvSpPr>
            <p:spPr bwMode="auto">
              <a:xfrm>
                <a:off x="3566" y="1893"/>
                <a:ext cx="6" cy="0"/>
              </a:xfrm>
              <a:custGeom>
                <a:avLst/>
                <a:gdLst>
                  <a:gd name="T0" fmla="*/ 3 w 3"/>
                  <a:gd name="T1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0" y="0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" name="chenying0907 9"/>
              <p:cNvSpPr/>
              <p:nvPr/>
            </p:nvSpPr>
            <p:spPr bwMode="auto">
              <a:xfrm>
                <a:off x="3820" y="230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" name="chenying0907 10"/>
              <p:cNvSpPr/>
              <p:nvPr/>
            </p:nvSpPr>
            <p:spPr bwMode="auto">
              <a:xfrm>
                <a:off x="3642" y="2209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" name="chenying0907 11"/>
              <p:cNvSpPr/>
              <p:nvPr/>
            </p:nvSpPr>
            <p:spPr bwMode="auto">
              <a:xfrm>
                <a:off x="3549" y="2154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" name="chenying0907 12"/>
              <p:cNvSpPr/>
              <p:nvPr/>
            </p:nvSpPr>
            <p:spPr bwMode="auto">
              <a:xfrm>
                <a:off x="3610" y="1895"/>
                <a:ext cx="9" cy="8"/>
              </a:xfrm>
              <a:custGeom>
                <a:avLst/>
                <a:gdLst>
                  <a:gd name="T0" fmla="*/ 1 w 4"/>
                  <a:gd name="T1" fmla="*/ 1 h 4"/>
                  <a:gd name="T2" fmla="*/ 1 w 4"/>
                  <a:gd name="T3" fmla="*/ 2 h 4"/>
                  <a:gd name="T4" fmla="*/ 0 w 4"/>
                  <a:gd name="T5" fmla="*/ 2 h 4"/>
                  <a:gd name="T6" fmla="*/ 2 w 4"/>
                  <a:gd name="T7" fmla="*/ 4 h 4"/>
                  <a:gd name="T8" fmla="*/ 2 w 4"/>
                  <a:gd name="T9" fmla="*/ 2 h 4"/>
                  <a:gd name="T10" fmla="*/ 3 w 4"/>
                  <a:gd name="T11" fmla="*/ 1 h 4"/>
                  <a:gd name="T12" fmla="*/ 4 w 4"/>
                  <a:gd name="T13" fmla="*/ 0 h 4"/>
                  <a:gd name="T14" fmla="*/ 4 w 4"/>
                  <a:gd name="T15" fmla="*/ 0 h 4"/>
                  <a:gd name="T16" fmla="*/ 4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  <a:gd name="T22" fmla="*/ 1 w 4"/>
                  <a:gd name="T2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2" y="4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" name="chenying0907 13"/>
              <p:cNvSpPr/>
              <p:nvPr/>
            </p:nvSpPr>
            <p:spPr bwMode="auto">
              <a:xfrm>
                <a:off x="3926" y="1914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" name="chenying0907 14"/>
              <p:cNvSpPr/>
              <p:nvPr/>
            </p:nvSpPr>
            <p:spPr bwMode="auto">
              <a:xfrm>
                <a:off x="3810" y="1774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1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" name="chenying0907 15"/>
              <p:cNvSpPr/>
              <p:nvPr/>
            </p:nvSpPr>
            <p:spPr bwMode="auto">
              <a:xfrm>
                <a:off x="3846" y="2474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" name="chenying0907 16"/>
              <p:cNvSpPr/>
              <p:nvPr/>
            </p:nvSpPr>
            <p:spPr bwMode="auto">
              <a:xfrm>
                <a:off x="3943" y="2546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" name="chenying0907 17"/>
              <p:cNvSpPr/>
              <p:nvPr/>
            </p:nvSpPr>
            <p:spPr bwMode="auto">
              <a:xfrm>
                <a:off x="3846" y="2474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" name="chenying0907 18"/>
              <p:cNvSpPr/>
              <p:nvPr/>
            </p:nvSpPr>
            <p:spPr bwMode="auto">
              <a:xfrm>
                <a:off x="4156" y="22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" name="chenying0907 19"/>
              <p:cNvSpPr/>
              <p:nvPr/>
            </p:nvSpPr>
            <p:spPr bwMode="auto">
              <a:xfrm>
                <a:off x="4056" y="2213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" name="chenying0907 20"/>
              <p:cNvSpPr/>
              <p:nvPr/>
            </p:nvSpPr>
            <p:spPr bwMode="auto">
              <a:xfrm>
                <a:off x="3837" y="2470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" name="chenying0907 21"/>
              <p:cNvSpPr/>
              <p:nvPr/>
            </p:nvSpPr>
            <p:spPr bwMode="auto">
              <a:xfrm>
                <a:off x="3954" y="2311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" name="chenying0907 22"/>
              <p:cNvSpPr/>
              <p:nvPr/>
            </p:nvSpPr>
            <p:spPr bwMode="auto">
              <a:xfrm>
                <a:off x="3576" y="18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" name="chenying0907 23"/>
              <p:cNvSpPr/>
              <p:nvPr/>
            </p:nvSpPr>
            <p:spPr bwMode="auto">
              <a:xfrm>
                <a:off x="3281" y="25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" name="chenying0907 24"/>
              <p:cNvSpPr/>
              <p:nvPr/>
            </p:nvSpPr>
            <p:spPr bwMode="auto">
              <a:xfrm>
                <a:off x="3364" y="2470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1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" name="chenying0907 25"/>
              <p:cNvSpPr/>
              <p:nvPr/>
            </p:nvSpPr>
            <p:spPr bwMode="auto">
              <a:xfrm>
                <a:off x="3360" y="2470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" name="chenying0907 26"/>
              <p:cNvSpPr/>
              <p:nvPr/>
            </p:nvSpPr>
            <p:spPr bwMode="auto">
              <a:xfrm>
                <a:off x="3353" y="2470"/>
                <a:ext cx="3" cy="4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" name="chenying0907 27"/>
              <p:cNvSpPr/>
              <p:nvPr/>
            </p:nvSpPr>
            <p:spPr bwMode="auto">
              <a:xfrm>
                <a:off x="3392" y="2482"/>
                <a:ext cx="2" cy="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" name="chenying0907 28"/>
              <p:cNvSpPr/>
              <p:nvPr/>
            </p:nvSpPr>
            <p:spPr bwMode="auto">
              <a:xfrm>
                <a:off x="3390" y="2480"/>
                <a:ext cx="2" cy="7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1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1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7" name="chenying0907 29"/>
              <p:cNvSpPr/>
              <p:nvPr/>
            </p:nvSpPr>
            <p:spPr bwMode="auto">
              <a:xfrm>
                <a:off x="3341" y="247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8" name="chenying0907 30"/>
              <p:cNvSpPr/>
              <p:nvPr/>
            </p:nvSpPr>
            <p:spPr bwMode="auto">
              <a:xfrm>
                <a:off x="3822" y="2279"/>
                <a:ext cx="5" cy="4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0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9" name="chenying0907 31"/>
              <p:cNvSpPr/>
              <p:nvPr/>
            </p:nvSpPr>
            <p:spPr bwMode="auto">
              <a:xfrm>
                <a:off x="3292" y="252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" name="chenying0907 32"/>
              <p:cNvSpPr/>
              <p:nvPr/>
            </p:nvSpPr>
            <p:spPr bwMode="auto">
              <a:xfrm>
                <a:off x="3699" y="2796"/>
                <a:ext cx="7" cy="5"/>
              </a:xfrm>
              <a:custGeom>
                <a:avLst/>
                <a:gdLst>
                  <a:gd name="T0" fmla="*/ 2 w 3"/>
                  <a:gd name="T1" fmla="*/ 2 h 2"/>
                  <a:gd name="T2" fmla="*/ 2 w 3"/>
                  <a:gd name="T3" fmla="*/ 0 h 2"/>
                  <a:gd name="T4" fmla="*/ 2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3" y="1"/>
                      <a:pt x="2" y="0"/>
                      <a:pt x="2" y="0"/>
                    </a:cubicBezTo>
                    <a:cubicBezTo>
                      <a:pt x="0" y="0"/>
                      <a:pt x="3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1" name="chenying0907 33"/>
              <p:cNvSpPr/>
              <p:nvPr/>
            </p:nvSpPr>
            <p:spPr bwMode="auto">
              <a:xfrm>
                <a:off x="4616" y="187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2" name="chenying0907 34"/>
              <p:cNvSpPr/>
              <p:nvPr/>
            </p:nvSpPr>
            <p:spPr bwMode="auto">
              <a:xfrm>
                <a:off x="3262" y="2567"/>
                <a:ext cx="4" cy="4"/>
              </a:xfrm>
              <a:custGeom>
                <a:avLst/>
                <a:gdLst>
                  <a:gd name="T0" fmla="*/ 0 w 4"/>
                  <a:gd name="T1" fmla="*/ 2 h 4"/>
                  <a:gd name="T2" fmla="*/ 4 w 4"/>
                  <a:gd name="T3" fmla="*/ 4 h 4"/>
                  <a:gd name="T4" fmla="*/ 0 w 4"/>
                  <a:gd name="T5" fmla="*/ 0 h 4"/>
                  <a:gd name="T6" fmla="*/ 0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3" name="chenying0907 35"/>
              <p:cNvSpPr/>
              <p:nvPr/>
            </p:nvSpPr>
            <p:spPr bwMode="auto">
              <a:xfrm>
                <a:off x="3570" y="1893"/>
                <a:ext cx="6" cy="6"/>
              </a:xfrm>
              <a:custGeom>
                <a:avLst/>
                <a:gdLst>
                  <a:gd name="T0" fmla="*/ 1 w 3"/>
                  <a:gd name="T1" fmla="*/ 0 h 3"/>
                  <a:gd name="T2" fmla="*/ 1 w 3"/>
                  <a:gd name="T3" fmla="*/ 0 h 3"/>
                  <a:gd name="T4" fmla="*/ 1 w 3"/>
                  <a:gd name="T5" fmla="*/ 0 h 3"/>
                  <a:gd name="T6" fmla="*/ 1 w 3"/>
                  <a:gd name="T7" fmla="*/ 0 h 3"/>
                  <a:gd name="T8" fmla="*/ 1 w 3"/>
                  <a:gd name="T9" fmla="*/ 0 h 3"/>
                  <a:gd name="T10" fmla="*/ 2 w 3"/>
                  <a:gd name="T11" fmla="*/ 1 h 3"/>
                  <a:gd name="T12" fmla="*/ 0 w 3"/>
                  <a:gd name="T13" fmla="*/ 2 h 3"/>
                  <a:gd name="T14" fmla="*/ 2 w 3"/>
                  <a:gd name="T15" fmla="*/ 2 h 3"/>
                  <a:gd name="T16" fmla="*/ 3 w 3"/>
                  <a:gd name="T17" fmla="*/ 0 h 3"/>
                  <a:gd name="T18" fmla="*/ 1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0" y="0"/>
                      <a:pt x="0" y="2"/>
                    </a:cubicBezTo>
                    <a:cubicBezTo>
                      <a:pt x="0" y="3"/>
                      <a:pt x="1" y="3"/>
                      <a:pt x="2" y="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4" name="chenying0907 36"/>
              <p:cNvSpPr/>
              <p:nvPr/>
            </p:nvSpPr>
            <p:spPr bwMode="auto">
              <a:xfrm>
                <a:off x="3207" y="2465"/>
                <a:ext cx="183" cy="174"/>
              </a:xfrm>
              <a:custGeom>
                <a:avLst/>
                <a:gdLst>
                  <a:gd name="T0" fmla="*/ 83 w 86"/>
                  <a:gd name="T1" fmla="*/ 5 h 82"/>
                  <a:gd name="T2" fmla="*/ 80 w 86"/>
                  <a:gd name="T3" fmla="*/ 4 h 82"/>
                  <a:gd name="T4" fmla="*/ 77 w 86"/>
                  <a:gd name="T5" fmla="*/ 8 h 82"/>
                  <a:gd name="T6" fmla="*/ 76 w 86"/>
                  <a:gd name="T7" fmla="*/ 6 h 82"/>
                  <a:gd name="T8" fmla="*/ 72 w 86"/>
                  <a:gd name="T9" fmla="*/ 7 h 82"/>
                  <a:gd name="T10" fmla="*/ 70 w 86"/>
                  <a:gd name="T11" fmla="*/ 4 h 82"/>
                  <a:gd name="T12" fmla="*/ 67 w 86"/>
                  <a:gd name="T13" fmla="*/ 1 h 82"/>
                  <a:gd name="T14" fmla="*/ 68 w 86"/>
                  <a:gd name="T15" fmla="*/ 6 h 82"/>
                  <a:gd name="T16" fmla="*/ 70 w 86"/>
                  <a:gd name="T17" fmla="*/ 10 h 82"/>
                  <a:gd name="T18" fmla="*/ 65 w 86"/>
                  <a:gd name="T19" fmla="*/ 6 h 82"/>
                  <a:gd name="T20" fmla="*/ 65 w 86"/>
                  <a:gd name="T21" fmla="*/ 8 h 82"/>
                  <a:gd name="T22" fmla="*/ 62 w 86"/>
                  <a:gd name="T23" fmla="*/ 6 h 82"/>
                  <a:gd name="T24" fmla="*/ 61 w 86"/>
                  <a:gd name="T25" fmla="*/ 8 h 82"/>
                  <a:gd name="T26" fmla="*/ 59 w 86"/>
                  <a:gd name="T27" fmla="*/ 9 h 82"/>
                  <a:gd name="T28" fmla="*/ 62 w 86"/>
                  <a:gd name="T29" fmla="*/ 15 h 82"/>
                  <a:gd name="T30" fmla="*/ 58 w 86"/>
                  <a:gd name="T31" fmla="*/ 10 h 82"/>
                  <a:gd name="T32" fmla="*/ 57 w 86"/>
                  <a:gd name="T33" fmla="*/ 12 h 82"/>
                  <a:gd name="T34" fmla="*/ 53 w 86"/>
                  <a:gd name="T35" fmla="*/ 17 h 82"/>
                  <a:gd name="T36" fmla="*/ 51 w 86"/>
                  <a:gd name="T37" fmla="*/ 19 h 82"/>
                  <a:gd name="T38" fmla="*/ 48 w 86"/>
                  <a:gd name="T39" fmla="*/ 22 h 82"/>
                  <a:gd name="T40" fmla="*/ 48 w 86"/>
                  <a:gd name="T41" fmla="*/ 24 h 82"/>
                  <a:gd name="T42" fmla="*/ 46 w 86"/>
                  <a:gd name="T43" fmla="*/ 24 h 82"/>
                  <a:gd name="T44" fmla="*/ 45 w 86"/>
                  <a:gd name="T45" fmla="*/ 25 h 82"/>
                  <a:gd name="T46" fmla="*/ 46 w 86"/>
                  <a:gd name="T47" fmla="*/ 27 h 82"/>
                  <a:gd name="T48" fmla="*/ 43 w 86"/>
                  <a:gd name="T49" fmla="*/ 28 h 82"/>
                  <a:gd name="T50" fmla="*/ 40 w 86"/>
                  <a:gd name="T51" fmla="*/ 30 h 82"/>
                  <a:gd name="T52" fmla="*/ 38 w 86"/>
                  <a:gd name="T53" fmla="*/ 32 h 82"/>
                  <a:gd name="T54" fmla="*/ 36 w 86"/>
                  <a:gd name="T55" fmla="*/ 34 h 82"/>
                  <a:gd name="T56" fmla="*/ 36 w 86"/>
                  <a:gd name="T57" fmla="*/ 37 h 82"/>
                  <a:gd name="T58" fmla="*/ 34 w 86"/>
                  <a:gd name="T59" fmla="*/ 36 h 82"/>
                  <a:gd name="T60" fmla="*/ 34 w 86"/>
                  <a:gd name="T61" fmla="*/ 37 h 82"/>
                  <a:gd name="T62" fmla="*/ 31 w 86"/>
                  <a:gd name="T63" fmla="*/ 41 h 82"/>
                  <a:gd name="T64" fmla="*/ 32 w 86"/>
                  <a:gd name="T65" fmla="*/ 45 h 82"/>
                  <a:gd name="T66" fmla="*/ 31 w 86"/>
                  <a:gd name="T67" fmla="*/ 48 h 82"/>
                  <a:gd name="T68" fmla="*/ 28 w 86"/>
                  <a:gd name="T69" fmla="*/ 47 h 82"/>
                  <a:gd name="T70" fmla="*/ 25 w 86"/>
                  <a:gd name="T71" fmla="*/ 53 h 82"/>
                  <a:gd name="T72" fmla="*/ 24 w 86"/>
                  <a:gd name="T73" fmla="*/ 55 h 82"/>
                  <a:gd name="T74" fmla="*/ 18 w 86"/>
                  <a:gd name="T75" fmla="*/ 59 h 82"/>
                  <a:gd name="T76" fmla="*/ 15 w 86"/>
                  <a:gd name="T77" fmla="*/ 59 h 82"/>
                  <a:gd name="T78" fmla="*/ 14 w 86"/>
                  <a:gd name="T79" fmla="*/ 60 h 82"/>
                  <a:gd name="T80" fmla="*/ 11 w 86"/>
                  <a:gd name="T81" fmla="*/ 69 h 82"/>
                  <a:gd name="T82" fmla="*/ 2 w 86"/>
                  <a:gd name="T83" fmla="*/ 75 h 82"/>
                  <a:gd name="T84" fmla="*/ 23 w 86"/>
                  <a:gd name="T85" fmla="*/ 72 h 82"/>
                  <a:gd name="T86" fmla="*/ 28 w 86"/>
                  <a:gd name="T87" fmla="*/ 68 h 82"/>
                  <a:gd name="T88" fmla="*/ 42 w 86"/>
                  <a:gd name="T89" fmla="*/ 48 h 82"/>
                  <a:gd name="T90" fmla="*/ 49 w 86"/>
                  <a:gd name="T91" fmla="*/ 45 h 82"/>
                  <a:gd name="T92" fmla="*/ 55 w 86"/>
                  <a:gd name="T93" fmla="*/ 43 h 82"/>
                  <a:gd name="T94" fmla="*/ 63 w 86"/>
                  <a:gd name="T95" fmla="*/ 35 h 82"/>
                  <a:gd name="T96" fmla="*/ 68 w 86"/>
                  <a:gd name="T97" fmla="*/ 31 h 82"/>
                  <a:gd name="T98" fmla="*/ 74 w 86"/>
                  <a:gd name="T99" fmla="*/ 23 h 82"/>
                  <a:gd name="T100" fmla="*/ 75 w 86"/>
                  <a:gd name="T101" fmla="*/ 16 h 82"/>
                  <a:gd name="T102" fmla="*/ 82 w 86"/>
                  <a:gd name="T103" fmla="*/ 14 h 82"/>
                  <a:gd name="T104" fmla="*/ 84 w 86"/>
                  <a:gd name="T105" fmla="*/ 13 h 82"/>
                  <a:gd name="T106" fmla="*/ 84 w 86"/>
                  <a:gd name="T107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6" h="82">
                    <a:moveTo>
                      <a:pt x="84" y="7"/>
                    </a:moveTo>
                    <a:cubicBezTo>
                      <a:pt x="85" y="8"/>
                      <a:pt x="85" y="9"/>
                      <a:pt x="86" y="10"/>
                    </a:cubicBezTo>
                    <a:cubicBezTo>
                      <a:pt x="85" y="6"/>
                      <a:pt x="85" y="6"/>
                      <a:pt x="85" y="6"/>
                    </a:cubicBezTo>
                    <a:cubicBezTo>
                      <a:pt x="85" y="7"/>
                      <a:pt x="85" y="6"/>
                      <a:pt x="84" y="5"/>
                    </a:cubicBezTo>
                    <a:cubicBezTo>
                      <a:pt x="84" y="6"/>
                      <a:pt x="84" y="6"/>
                      <a:pt x="84" y="6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2" y="4"/>
                      <a:pt x="82" y="6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3" y="7"/>
                      <a:pt x="84" y="9"/>
                      <a:pt x="83" y="8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82" y="7"/>
                      <a:pt x="80" y="5"/>
                      <a:pt x="81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79" y="5"/>
                      <a:pt x="81" y="7"/>
                      <a:pt x="81" y="7"/>
                    </a:cubicBezTo>
                    <a:cubicBezTo>
                      <a:pt x="80" y="7"/>
                      <a:pt x="79" y="5"/>
                      <a:pt x="79" y="4"/>
                    </a:cubicBezTo>
                    <a:cubicBezTo>
                      <a:pt x="78" y="4"/>
                      <a:pt x="79" y="6"/>
                      <a:pt x="77" y="5"/>
                    </a:cubicBezTo>
                    <a:cubicBezTo>
                      <a:pt x="77" y="5"/>
                      <a:pt x="77" y="6"/>
                      <a:pt x="77" y="8"/>
                    </a:cubicBezTo>
                    <a:cubicBezTo>
                      <a:pt x="77" y="8"/>
                      <a:pt x="76" y="5"/>
                      <a:pt x="76" y="6"/>
                    </a:cubicBezTo>
                    <a:cubicBezTo>
                      <a:pt x="75" y="5"/>
                      <a:pt x="74" y="3"/>
                      <a:pt x="74" y="2"/>
                    </a:cubicBezTo>
                    <a:cubicBezTo>
                      <a:pt x="74" y="2"/>
                      <a:pt x="73" y="1"/>
                      <a:pt x="73" y="2"/>
                    </a:cubicBezTo>
                    <a:cubicBezTo>
                      <a:pt x="73" y="1"/>
                      <a:pt x="72" y="0"/>
                      <a:pt x="72" y="0"/>
                    </a:cubicBezTo>
                    <a:cubicBezTo>
                      <a:pt x="73" y="1"/>
                      <a:pt x="74" y="3"/>
                      <a:pt x="74" y="3"/>
                    </a:cubicBezTo>
                    <a:cubicBezTo>
                      <a:pt x="76" y="5"/>
                      <a:pt x="74" y="4"/>
                      <a:pt x="76" y="6"/>
                    </a:cubicBezTo>
                    <a:cubicBezTo>
                      <a:pt x="75" y="6"/>
                      <a:pt x="74" y="6"/>
                      <a:pt x="74" y="7"/>
                    </a:cubicBezTo>
                    <a:cubicBezTo>
                      <a:pt x="74" y="7"/>
                      <a:pt x="73" y="5"/>
                      <a:pt x="73" y="4"/>
                    </a:cubicBezTo>
                    <a:cubicBezTo>
                      <a:pt x="73" y="6"/>
                      <a:pt x="73" y="7"/>
                      <a:pt x="73" y="7"/>
                    </a:cubicBezTo>
                    <a:cubicBezTo>
                      <a:pt x="74" y="8"/>
                      <a:pt x="74" y="8"/>
                      <a:pt x="75" y="10"/>
                    </a:cubicBezTo>
                    <a:cubicBezTo>
                      <a:pt x="75" y="10"/>
                      <a:pt x="75" y="11"/>
                      <a:pt x="75" y="11"/>
                    </a:cubicBezTo>
                    <a:cubicBezTo>
                      <a:pt x="74" y="9"/>
                      <a:pt x="72" y="7"/>
                      <a:pt x="72" y="7"/>
                    </a:cubicBezTo>
                    <a:cubicBezTo>
                      <a:pt x="71" y="5"/>
                      <a:pt x="73" y="7"/>
                      <a:pt x="71" y="5"/>
                    </a:cubicBezTo>
                    <a:cubicBezTo>
                      <a:pt x="70" y="3"/>
                      <a:pt x="71" y="2"/>
                      <a:pt x="72" y="3"/>
                    </a:cubicBezTo>
                    <a:cubicBezTo>
                      <a:pt x="71" y="1"/>
                      <a:pt x="71" y="3"/>
                      <a:pt x="70" y="1"/>
                    </a:cubicBezTo>
                    <a:cubicBezTo>
                      <a:pt x="70" y="1"/>
                      <a:pt x="70" y="3"/>
                      <a:pt x="70" y="3"/>
                    </a:cubicBezTo>
                    <a:cubicBezTo>
                      <a:pt x="71" y="4"/>
                      <a:pt x="71" y="4"/>
                      <a:pt x="71" y="5"/>
                    </a:cubicBezTo>
                    <a:cubicBezTo>
                      <a:pt x="72" y="8"/>
                      <a:pt x="70" y="4"/>
                      <a:pt x="70" y="4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9" y="3"/>
                      <a:pt x="69" y="4"/>
                      <a:pt x="69" y="4"/>
                    </a:cubicBezTo>
                    <a:cubicBezTo>
                      <a:pt x="67" y="2"/>
                      <a:pt x="69" y="4"/>
                      <a:pt x="68" y="2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6" y="0"/>
                      <a:pt x="68" y="2"/>
                      <a:pt x="67" y="2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8" y="3"/>
                      <a:pt x="69" y="4"/>
                      <a:pt x="69" y="4"/>
                    </a:cubicBezTo>
                    <a:cubicBezTo>
                      <a:pt x="70" y="7"/>
                      <a:pt x="69" y="4"/>
                      <a:pt x="69" y="5"/>
                    </a:cubicBezTo>
                    <a:cubicBezTo>
                      <a:pt x="69" y="7"/>
                      <a:pt x="69" y="5"/>
                      <a:pt x="70" y="6"/>
                    </a:cubicBezTo>
                    <a:cubicBezTo>
                      <a:pt x="71" y="8"/>
                      <a:pt x="70" y="8"/>
                      <a:pt x="70" y="8"/>
                    </a:cubicBezTo>
                    <a:cubicBezTo>
                      <a:pt x="70" y="9"/>
                      <a:pt x="69" y="7"/>
                      <a:pt x="68" y="6"/>
                    </a:cubicBezTo>
                    <a:cubicBezTo>
                      <a:pt x="68" y="6"/>
                      <a:pt x="68" y="5"/>
                      <a:pt x="69" y="6"/>
                    </a:cubicBezTo>
                    <a:cubicBezTo>
                      <a:pt x="68" y="4"/>
                      <a:pt x="67" y="3"/>
                      <a:pt x="66" y="2"/>
                    </a:cubicBezTo>
                    <a:cubicBezTo>
                      <a:pt x="65" y="1"/>
                      <a:pt x="67" y="4"/>
                      <a:pt x="67" y="4"/>
                    </a:cubicBezTo>
                    <a:cubicBezTo>
                      <a:pt x="67" y="3"/>
                      <a:pt x="68" y="5"/>
                      <a:pt x="68" y="6"/>
                    </a:cubicBezTo>
                    <a:cubicBezTo>
                      <a:pt x="70" y="10"/>
                      <a:pt x="66" y="3"/>
                      <a:pt x="66" y="4"/>
                    </a:cubicBezTo>
                    <a:cubicBezTo>
                      <a:pt x="68" y="6"/>
                      <a:pt x="67" y="8"/>
                      <a:pt x="70" y="10"/>
                    </a:cubicBezTo>
                    <a:cubicBezTo>
                      <a:pt x="70" y="11"/>
                      <a:pt x="70" y="12"/>
                      <a:pt x="70" y="12"/>
                    </a:cubicBezTo>
                    <a:cubicBezTo>
                      <a:pt x="69" y="10"/>
                      <a:pt x="69" y="10"/>
                      <a:pt x="68" y="8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4"/>
                      <a:pt x="65" y="5"/>
                      <a:pt x="65" y="6"/>
                    </a:cubicBezTo>
                    <a:cubicBezTo>
                      <a:pt x="64" y="5"/>
                      <a:pt x="64" y="4"/>
                      <a:pt x="64" y="4"/>
                    </a:cubicBezTo>
                    <a:cubicBezTo>
                      <a:pt x="64" y="5"/>
                      <a:pt x="65" y="7"/>
                      <a:pt x="65" y="7"/>
                    </a:cubicBezTo>
                    <a:cubicBezTo>
                      <a:pt x="65" y="7"/>
                      <a:pt x="64" y="6"/>
                      <a:pt x="63" y="5"/>
                    </a:cubicBezTo>
                    <a:cubicBezTo>
                      <a:pt x="63" y="4"/>
                      <a:pt x="63" y="4"/>
                      <a:pt x="63" y="4"/>
                    </a:cubicBezTo>
                    <a:cubicBezTo>
                      <a:pt x="63" y="5"/>
                      <a:pt x="62" y="3"/>
                      <a:pt x="62" y="4"/>
                    </a:cubicBezTo>
                    <a:cubicBezTo>
                      <a:pt x="63" y="5"/>
                      <a:pt x="64" y="6"/>
                      <a:pt x="65" y="8"/>
                    </a:cubicBezTo>
                    <a:cubicBezTo>
                      <a:pt x="65" y="8"/>
                      <a:pt x="64" y="7"/>
                      <a:pt x="64" y="7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3" y="7"/>
                      <a:pt x="62" y="4"/>
                      <a:pt x="62" y="5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2" y="6"/>
                      <a:pt x="62" y="5"/>
                      <a:pt x="61" y="5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2" y="6"/>
                      <a:pt x="63" y="8"/>
                      <a:pt x="61" y="6"/>
                    </a:cubicBezTo>
                    <a:cubicBezTo>
                      <a:pt x="63" y="8"/>
                      <a:pt x="61" y="6"/>
                      <a:pt x="62" y="7"/>
                    </a:cubicBezTo>
                    <a:cubicBezTo>
                      <a:pt x="64" y="9"/>
                      <a:pt x="63" y="9"/>
                      <a:pt x="63" y="9"/>
                    </a:cubicBezTo>
                    <a:cubicBezTo>
                      <a:pt x="62" y="7"/>
                      <a:pt x="63" y="9"/>
                      <a:pt x="63" y="9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0" y="6"/>
                      <a:pt x="62" y="10"/>
                      <a:pt x="61" y="10"/>
                    </a:cubicBezTo>
                    <a:cubicBezTo>
                      <a:pt x="61" y="9"/>
                      <a:pt x="60" y="7"/>
                      <a:pt x="60" y="7"/>
                    </a:cubicBezTo>
                    <a:cubicBezTo>
                      <a:pt x="61" y="9"/>
                      <a:pt x="61" y="10"/>
                      <a:pt x="62" y="11"/>
                    </a:cubicBezTo>
                    <a:cubicBezTo>
                      <a:pt x="61" y="11"/>
                      <a:pt x="60" y="9"/>
                      <a:pt x="59" y="7"/>
                    </a:cubicBezTo>
                    <a:cubicBezTo>
                      <a:pt x="60" y="9"/>
                      <a:pt x="58" y="7"/>
                      <a:pt x="59" y="9"/>
                    </a:cubicBezTo>
                    <a:cubicBezTo>
                      <a:pt x="60" y="9"/>
                      <a:pt x="60" y="10"/>
                      <a:pt x="61" y="11"/>
                    </a:cubicBezTo>
                    <a:cubicBezTo>
                      <a:pt x="61" y="11"/>
                      <a:pt x="60" y="10"/>
                      <a:pt x="60" y="10"/>
                    </a:cubicBezTo>
                    <a:cubicBezTo>
                      <a:pt x="60" y="10"/>
                      <a:pt x="61" y="12"/>
                      <a:pt x="61" y="12"/>
                    </a:cubicBezTo>
                    <a:cubicBezTo>
                      <a:pt x="61" y="12"/>
                      <a:pt x="62" y="14"/>
                      <a:pt x="61" y="13"/>
                    </a:cubicBezTo>
                    <a:cubicBezTo>
                      <a:pt x="60" y="12"/>
                      <a:pt x="61" y="12"/>
                      <a:pt x="60" y="11"/>
                    </a:cubicBezTo>
                    <a:cubicBezTo>
                      <a:pt x="60" y="11"/>
                      <a:pt x="62" y="15"/>
                      <a:pt x="62" y="15"/>
                    </a:cubicBezTo>
                    <a:cubicBezTo>
                      <a:pt x="63" y="16"/>
                      <a:pt x="65" y="18"/>
                      <a:pt x="65" y="19"/>
                    </a:cubicBezTo>
                    <a:cubicBezTo>
                      <a:pt x="64" y="19"/>
                      <a:pt x="65" y="18"/>
                      <a:pt x="63" y="17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1" y="15"/>
                      <a:pt x="61" y="13"/>
                      <a:pt x="59" y="11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59" y="12"/>
                      <a:pt x="58" y="10"/>
                      <a:pt x="58" y="10"/>
                    </a:cubicBezTo>
                    <a:cubicBezTo>
                      <a:pt x="59" y="12"/>
                      <a:pt x="57" y="11"/>
                      <a:pt x="58" y="11"/>
                    </a:cubicBezTo>
                    <a:cubicBezTo>
                      <a:pt x="59" y="12"/>
                      <a:pt x="58" y="11"/>
                      <a:pt x="58" y="12"/>
                    </a:cubicBezTo>
                    <a:cubicBezTo>
                      <a:pt x="58" y="12"/>
                      <a:pt x="60" y="14"/>
                      <a:pt x="59" y="14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6" y="11"/>
                      <a:pt x="58" y="13"/>
                      <a:pt x="57" y="12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56" y="12"/>
                      <a:pt x="55" y="13"/>
                      <a:pt x="57" y="17"/>
                    </a:cubicBezTo>
                    <a:cubicBezTo>
                      <a:pt x="56" y="16"/>
                      <a:pt x="55" y="16"/>
                      <a:pt x="54" y="15"/>
                    </a:cubicBezTo>
                    <a:cubicBezTo>
                      <a:pt x="55" y="16"/>
                      <a:pt x="55" y="17"/>
                      <a:pt x="55" y="17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5"/>
                      <a:pt x="54" y="17"/>
                      <a:pt x="54" y="18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2" y="16"/>
                      <a:pt x="54" y="18"/>
                      <a:pt x="54" y="18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9"/>
                      <a:pt x="53" y="19"/>
                      <a:pt x="52" y="17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2" y="18"/>
                      <a:pt x="51" y="18"/>
                      <a:pt x="51" y="19"/>
                    </a:cubicBezTo>
                    <a:cubicBezTo>
                      <a:pt x="52" y="19"/>
                      <a:pt x="52" y="20"/>
                      <a:pt x="53" y="21"/>
                    </a:cubicBezTo>
                    <a:cubicBezTo>
                      <a:pt x="55" y="22"/>
                      <a:pt x="53" y="20"/>
                      <a:pt x="54" y="22"/>
                    </a:cubicBezTo>
                    <a:cubicBezTo>
                      <a:pt x="53" y="21"/>
                      <a:pt x="52" y="20"/>
                      <a:pt x="52" y="20"/>
                    </a:cubicBezTo>
                    <a:cubicBezTo>
                      <a:pt x="49" y="18"/>
                      <a:pt x="50" y="21"/>
                      <a:pt x="50" y="20"/>
                    </a:cubicBezTo>
                    <a:cubicBezTo>
                      <a:pt x="50" y="21"/>
                      <a:pt x="50" y="21"/>
                      <a:pt x="50" y="21"/>
                    </a:cubicBezTo>
                    <a:cubicBezTo>
                      <a:pt x="48" y="20"/>
                      <a:pt x="50" y="22"/>
                      <a:pt x="48" y="22"/>
                    </a:cubicBezTo>
                    <a:cubicBezTo>
                      <a:pt x="49" y="22"/>
                      <a:pt x="51" y="25"/>
                      <a:pt x="51" y="25"/>
                    </a:cubicBezTo>
                    <a:cubicBezTo>
                      <a:pt x="52" y="26"/>
                      <a:pt x="49" y="23"/>
                      <a:pt x="48" y="22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4"/>
                      <a:pt x="49" y="25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7" y="23"/>
                      <a:pt x="47" y="23"/>
                    </a:cubicBezTo>
                    <a:cubicBezTo>
                      <a:pt x="48" y="25"/>
                      <a:pt x="47" y="24"/>
                      <a:pt x="48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5" y="24"/>
                      <a:pt x="47" y="25"/>
                      <a:pt x="47" y="26"/>
                    </a:cubicBezTo>
                    <a:cubicBezTo>
                      <a:pt x="48" y="27"/>
                      <a:pt x="47" y="26"/>
                      <a:pt x="46" y="26"/>
                    </a:cubicBezTo>
                    <a:cubicBezTo>
                      <a:pt x="46" y="25"/>
                      <a:pt x="47" y="26"/>
                      <a:pt x="47" y="25"/>
                    </a:cubicBezTo>
                    <a:cubicBezTo>
                      <a:pt x="46" y="24"/>
                      <a:pt x="46" y="25"/>
                      <a:pt x="46" y="25"/>
                    </a:cubicBezTo>
                    <a:cubicBezTo>
                      <a:pt x="46" y="25"/>
                      <a:pt x="47" y="26"/>
                      <a:pt x="46" y="26"/>
                    </a:cubicBezTo>
                    <a:cubicBezTo>
                      <a:pt x="46" y="26"/>
                      <a:pt x="46" y="26"/>
                      <a:pt x="45" y="25"/>
                    </a:cubicBezTo>
                    <a:cubicBezTo>
                      <a:pt x="46" y="26"/>
                      <a:pt x="45" y="26"/>
                      <a:pt x="46" y="27"/>
                    </a:cubicBezTo>
                    <a:cubicBezTo>
                      <a:pt x="46" y="27"/>
                      <a:pt x="47" y="27"/>
                      <a:pt x="47" y="28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47" y="27"/>
                      <a:pt x="47" y="27"/>
                      <a:pt x="47" y="27"/>
                    </a:cubicBezTo>
                    <a:cubicBezTo>
                      <a:pt x="47" y="28"/>
                      <a:pt x="46" y="28"/>
                      <a:pt x="47" y="29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7" y="28"/>
                      <a:pt x="46" y="28"/>
                      <a:pt x="46" y="29"/>
                    </a:cubicBezTo>
                    <a:cubicBezTo>
                      <a:pt x="45" y="27"/>
                      <a:pt x="44" y="26"/>
                      <a:pt x="44" y="26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4" y="28"/>
                      <a:pt x="44" y="27"/>
                      <a:pt x="43" y="27"/>
                    </a:cubicBezTo>
                    <a:cubicBezTo>
                      <a:pt x="42" y="26"/>
                      <a:pt x="46" y="31"/>
                      <a:pt x="45" y="30"/>
                    </a:cubicBezTo>
                    <a:cubicBezTo>
                      <a:pt x="44" y="28"/>
                      <a:pt x="43" y="28"/>
                      <a:pt x="43" y="28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4" y="29"/>
                      <a:pt x="42" y="28"/>
                      <a:pt x="44" y="28"/>
                    </a:cubicBezTo>
                    <a:cubicBezTo>
                      <a:pt x="44" y="29"/>
                      <a:pt x="44" y="29"/>
                      <a:pt x="44" y="30"/>
                    </a:cubicBezTo>
                    <a:cubicBezTo>
                      <a:pt x="41" y="27"/>
                      <a:pt x="42" y="30"/>
                      <a:pt x="40" y="29"/>
                    </a:cubicBezTo>
                    <a:cubicBezTo>
                      <a:pt x="42" y="30"/>
                      <a:pt x="41" y="29"/>
                      <a:pt x="41" y="30"/>
                    </a:cubicBezTo>
                    <a:cubicBezTo>
                      <a:pt x="39" y="28"/>
                      <a:pt x="41" y="31"/>
                      <a:pt x="40" y="30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0" y="31"/>
                      <a:pt x="44" y="35"/>
                      <a:pt x="41" y="33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38" y="29"/>
                      <a:pt x="41" y="33"/>
                      <a:pt x="39" y="31"/>
                    </a:cubicBezTo>
                    <a:cubicBezTo>
                      <a:pt x="39" y="32"/>
                      <a:pt x="40" y="33"/>
                      <a:pt x="41" y="34"/>
                    </a:cubicBezTo>
                    <a:cubicBezTo>
                      <a:pt x="40" y="33"/>
                      <a:pt x="39" y="33"/>
                      <a:pt x="38" y="32"/>
                    </a:cubicBezTo>
                    <a:cubicBezTo>
                      <a:pt x="39" y="33"/>
                      <a:pt x="39" y="33"/>
                      <a:pt x="38" y="33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8" y="33"/>
                      <a:pt x="38" y="33"/>
                    </a:cubicBezTo>
                    <a:cubicBezTo>
                      <a:pt x="37" y="32"/>
                      <a:pt x="37" y="33"/>
                      <a:pt x="36" y="33"/>
                    </a:cubicBezTo>
                    <a:cubicBezTo>
                      <a:pt x="37" y="35"/>
                      <a:pt x="35" y="32"/>
                      <a:pt x="37" y="35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7" y="35"/>
                      <a:pt x="38" y="36"/>
                      <a:pt x="38" y="37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5" y="33"/>
                      <a:pt x="36" y="35"/>
                      <a:pt x="35" y="34"/>
                    </a:cubicBezTo>
                    <a:cubicBezTo>
                      <a:pt x="36" y="35"/>
                      <a:pt x="35" y="34"/>
                      <a:pt x="36" y="35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38"/>
                      <a:pt x="35" y="36"/>
                      <a:pt x="35" y="36"/>
                    </a:cubicBezTo>
                    <a:cubicBezTo>
                      <a:pt x="34" y="35"/>
                      <a:pt x="34" y="36"/>
                      <a:pt x="35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5" y="36"/>
                      <a:pt x="35" y="36"/>
                      <a:pt x="34" y="36"/>
                    </a:cubicBezTo>
                    <a:cubicBezTo>
                      <a:pt x="34" y="36"/>
                      <a:pt x="34" y="36"/>
                      <a:pt x="35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5"/>
                      <a:pt x="33" y="36"/>
                      <a:pt x="34" y="37"/>
                    </a:cubicBezTo>
                    <a:cubicBezTo>
                      <a:pt x="32" y="36"/>
                      <a:pt x="33" y="38"/>
                      <a:pt x="33" y="39"/>
                    </a:cubicBezTo>
                    <a:cubicBezTo>
                      <a:pt x="33" y="39"/>
                      <a:pt x="32" y="38"/>
                      <a:pt x="33" y="38"/>
                    </a:cubicBezTo>
                    <a:cubicBezTo>
                      <a:pt x="33" y="39"/>
                      <a:pt x="33" y="40"/>
                      <a:pt x="33" y="39"/>
                    </a:cubicBezTo>
                    <a:cubicBezTo>
                      <a:pt x="33" y="40"/>
                      <a:pt x="32" y="38"/>
                      <a:pt x="32" y="38"/>
                    </a:cubicBezTo>
                    <a:cubicBezTo>
                      <a:pt x="31" y="38"/>
                      <a:pt x="33" y="40"/>
                      <a:pt x="32" y="40"/>
                    </a:cubicBezTo>
                    <a:cubicBezTo>
                      <a:pt x="30" y="38"/>
                      <a:pt x="33" y="42"/>
                      <a:pt x="31" y="41"/>
                    </a:cubicBezTo>
                    <a:cubicBezTo>
                      <a:pt x="31" y="41"/>
                      <a:pt x="31" y="40"/>
                      <a:pt x="30" y="39"/>
                    </a:cubicBezTo>
                    <a:cubicBezTo>
                      <a:pt x="30" y="40"/>
                      <a:pt x="30" y="41"/>
                      <a:pt x="31" y="43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2"/>
                      <a:pt x="31" y="43"/>
                    </a:cubicBezTo>
                    <a:cubicBezTo>
                      <a:pt x="32" y="44"/>
                      <a:pt x="32" y="45"/>
                      <a:pt x="32" y="45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29" y="43"/>
                      <a:pt x="29" y="44"/>
                      <a:pt x="29" y="44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46"/>
                      <a:pt x="29" y="44"/>
                      <a:pt x="29" y="44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48"/>
                      <a:pt x="30" y="47"/>
                      <a:pt x="29" y="46"/>
                    </a:cubicBezTo>
                    <a:cubicBezTo>
                      <a:pt x="29" y="46"/>
                      <a:pt x="31" y="49"/>
                      <a:pt x="31" y="50"/>
                    </a:cubicBezTo>
                    <a:cubicBezTo>
                      <a:pt x="31" y="50"/>
                      <a:pt x="31" y="51"/>
                      <a:pt x="31" y="51"/>
                    </a:cubicBezTo>
                    <a:cubicBezTo>
                      <a:pt x="30" y="50"/>
                      <a:pt x="31" y="51"/>
                      <a:pt x="31" y="51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49"/>
                      <a:pt x="28" y="48"/>
                      <a:pt x="28" y="47"/>
                    </a:cubicBezTo>
                    <a:cubicBezTo>
                      <a:pt x="28" y="48"/>
                      <a:pt x="27" y="47"/>
                      <a:pt x="26" y="47"/>
                    </a:cubicBezTo>
                    <a:cubicBezTo>
                      <a:pt x="28" y="49"/>
                      <a:pt x="27" y="49"/>
                      <a:pt x="28" y="51"/>
                    </a:cubicBezTo>
                    <a:cubicBezTo>
                      <a:pt x="28" y="51"/>
                      <a:pt x="27" y="49"/>
                      <a:pt x="26" y="49"/>
                    </a:cubicBezTo>
                    <a:cubicBezTo>
                      <a:pt x="27" y="50"/>
                      <a:pt x="26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51"/>
                      <a:pt x="24" y="51"/>
                      <a:pt x="25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4" y="51"/>
                      <a:pt x="27" y="54"/>
                      <a:pt x="25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3"/>
                      <a:pt x="23" y="52"/>
                      <a:pt x="24" y="54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4" y="53"/>
                      <a:pt x="23" y="53"/>
                      <a:pt x="24" y="55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2" y="52"/>
                      <a:pt x="24" y="55"/>
                      <a:pt x="23" y="55"/>
                    </a:cubicBezTo>
                    <a:cubicBezTo>
                      <a:pt x="23" y="55"/>
                      <a:pt x="22" y="54"/>
                      <a:pt x="22" y="54"/>
                    </a:cubicBezTo>
                    <a:cubicBezTo>
                      <a:pt x="23" y="55"/>
                      <a:pt x="22" y="55"/>
                      <a:pt x="23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0" y="55"/>
                      <a:pt x="18" y="56"/>
                      <a:pt x="18" y="59"/>
                    </a:cubicBezTo>
                    <a:cubicBezTo>
                      <a:pt x="16" y="57"/>
                      <a:pt x="17" y="57"/>
                      <a:pt x="16" y="56"/>
                    </a:cubicBezTo>
                    <a:cubicBezTo>
                      <a:pt x="18" y="58"/>
                      <a:pt x="16" y="57"/>
                      <a:pt x="16" y="58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58"/>
                      <a:pt x="15" y="57"/>
                      <a:pt x="16" y="58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7" y="59"/>
                      <a:pt x="14" y="56"/>
                      <a:pt x="15" y="59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6" y="60"/>
                      <a:pt x="13" y="57"/>
                      <a:pt x="15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3" y="58"/>
                      <a:pt x="15" y="61"/>
                      <a:pt x="14" y="60"/>
                    </a:cubicBezTo>
                    <a:cubicBezTo>
                      <a:pt x="14" y="60"/>
                      <a:pt x="14" y="61"/>
                      <a:pt x="15" y="63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3" y="62"/>
                      <a:pt x="12" y="63"/>
                      <a:pt x="13" y="65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3" y="67"/>
                      <a:pt x="9" y="64"/>
                      <a:pt x="12" y="67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1" y="68"/>
                      <a:pt x="10" y="68"/>
                      <a:pt x="11" y="69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0" y="68"/>
                      <a:pt x="11" y="70"/>
                      <a:pt x="11" y="70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7" y="68"/>
                      <a:pt x="4" y="67"/>
                      <a:pt x="5" y="71"/>
                    </a:cubicBezTo>
                    <a:cubicBezTo>
                      <a:pt x="5" y="72"/>
                      <a:pt x="3" y="70"/>
                      <a:pt x="3" y="70"/>
                    </a:cubicBezTo>
                    <a:cubicBezTo>
                      <a:pt x="5" y="73"/>
                      <a:pt x="0" y="70"/>
                      <a:pt x="2" y="75"/>
                    </a:cubicBezTo>
                    <a:cubicBezTo>
                      <a:pt x="2" y="77"/>
                      <a:pt x="6" y="82"/>
                      <a:pt x="6" y="82"/>
                    </a:cubicBezTo>
                    <a:cubicBezTo>
                      <a:pt x="7" y="78"/>
                      <a:pt x="10" y="79"/>
                      <a:pt x="14" y="80"/>
                    </a:cubicBezTo>
                    <a:cubicBezTo>
                      <a:pt x="14" y="79"/>
                      <a:pt x="14" y="77"/>
                      <a:pt x="15" y="78"/>
                    </a:cubicBezTo>
                    <a:cubicBezTo>
                      <a:pt x="18" y="75"/>
                      <a:pt x="23" y="77"/>
                      <a:pt x="24" y="73"/>
                    </a:cubicBezTo>
                    <a:cubicBezTo>
                      <a:pt x="23" y="73"/>
                      <a:pt x="23" y="72"/>
                      <a:pt x="23" y="71"/>
                    </a:cubicBezTo>
                    <a:cubicBezTo>
                      <a:pt x="23" y="72"/>
                      <a:pt x="23" y="72"/>
                      <a:pt x="23" y="72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3" y="70"/>
                      <a:pt x="24" y="72"/>
                      <a:pt x="24" y="72"/>
                    </a:cubicBezTo>
                    <a:cubicBezTo>
                      <a:pt x="25" y="71"/>
                      <a:pt x="25" y="70"/>
                      <a:pt x="26" y="70"/>
                    </a:cubicBezTo>
                    <a:cubicBezTo>
                      <a:pt x="25" y="68"/>
                      <a:pt x="27" y="69"/>
                      <a:pt x="25" y="67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7"/>
                      <a:pt x="26" y="67"/>
                      <a:pt x="28" y="68"/>
                    </a:cubicBezTo>
                    <a:cubicBezTo>
                      <a:pt x="32" y="68"/>
                      <a:pt x="33" y="64"/>
                      <a:pt x="36" y="63"/>
                    </a:cubicBezTo>
                    <a:cubicBezTo>
                      <a:pt x="39" y="60"/>
                      <a:pt x="40" y="57"/>
                      <a:pt x="43" y="54"/>
                    </a:cubicBezTo>
                    <a:cubicBezTo>
                      <a:pt x="41" y="51"/>
                      <a:pt x="42" y="52"/>
                      <a:pt x="41" y="49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41" y="48"/>
                      <a:pt x="42" y="49"/>
                      <a:pt x="44" y="50"/>
                    </a:cubicBezTo>
                    <a:cubicBezTo>
                      <a:pt x="43" y="49"/>
                      <a:pt x="44" y="50"/>
                      <a:pt x="42" y="48"/>
                    </a:cubicBezTo>
                    <a:cubicBezTo>
                      <a:pt x="41" y="47"/>
                      <a:pt x="44" y="50"/>
                      <a:pt x="44" y="49"/>
                    </a:cubicBezTo>
                    <a:cubicBezTo>
                      <a:pt x="45" y="50"/>
                      <a:pt x="43" y="48"/>
                      <a:pt x="44" y="49"/>
                    </a:cubicBezTo>
                    <a:cubicBezTo>
                      <a:pt x="43" y="46"/>
                      <a:pt x="44" y="50"/>
                      <a:pt x="47" y="50"/>
                    </a:cubicBezTo>
                    <a:cubicBezTo>
                      <a:pt x="47" y="49"/>
                      <a:pt x="47" y="46"/>
                      <a:pt x="49" y="46"/>
                    </a:cubicBezTo>
                    <a:cubicBezTo>
                      <a:pt x="49" y="46"/>
                      <a:pt x="48" y="45"/>
                      <a:pt x="48" y="45"/>
                    </a:cubicBezTo>
                    <a:cubicBezTo>
                      <a:pt x="50" y="47"/>
                      <a:pt x="48" y="44"/>
                      <a:pt x="49" y="45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1" y="46"/>
                      <a:pt x="50" y="45"/>
                      <a:pt x="52" y="45"/>
                    </a:cubicBezTo>
                    <a:cubicBezTo>
                      <a:pt x="51" y="44"/>
                      <a:pt x="54" y="45"/>
                      <a:pt x="53" y="44"/>
                    </a:cubicBezTo>
                    <a:cubicBezTo>
                      <a:pt x="54" y="45"/>
                      <a:pt x="54" y="44"/>
                      <a:pt x="54" y="45"/>
                    </a:cubicBezTo>
                    <a:cubicBezTo>
                      <a:pt x="52" y="42"/>
                      <a:pt x="56" y="45"/>
                      <a:pt x="55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6" y="42"/>
                      <a:pt x="58" y="42"/>
                      <a:pt x="58" y="39"/>
                    </a:cubicBezTo>
                    <a:cubicBezTo>
                      <a:pt x="59" y="38"/>
                      <a:pt x="62" y="40"/>
                      <a:pt x="62" y="38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1" y="36"/>
                      <a:pt x="62" y="37"/>
                      <a:pt x="62" y="38"/>
                    </a:cubicBezTo>
                    <a:cubicBezTo>
                      <a:pt x="61" y="36"/>
                      <a:pt x="63" y="37"/>
                      <a:pt x="64" y="37"/>
                    </a:cubicBezTo>
                    <a:cubicBezTo>
                      <a:pt x="63" y="36"/>
                      <a:pt x="63" y="36"/>
                      <a:pt x="63" y="35"/>
                    </a:cubicBezTo>
                    <a:cubicBezTo>
                      <a:pt x="66" y="36"/>
                      <a:pt x="63" y="33"/>
                      <a:pt x="66" y="34"/>
                    </a:cubicBezTo>
                    <a:cubicBezTo>
                      <a:pt x="63" y="32"/>
                      <a:pt x="65" y="33"/>
                      <a:pt x="64" y="32"/>
                    </a:cubicBezTo>
                    <a:cubicBezTo>
                      <a:pt x="64" y="32"/>
                      <a:pt x="65" y="33"/>
                      <a:pt x="65" y="33"/>
                    </a:cubicBezTo>
                    <a:cubicBezTo>
                      <a:pt x="66" y="33"/>
                      <a:pt x="66" y="32"/>
                      <a:pt x="67" y="33"/>
                    </a:cubicBezTo>
                    <a:cubicBezTo>
                      <a:pt x="67" y="32"/>
                      <a:pt x="66" y="31"/>
                      <a:pt x="66" y="31"/>
                    </a:cubicBezTo>
                    <a:cubicBezTo>
                      <a:pt x="68" y="33"/>
                      <a:pt x="67" y="31"/>
                      <a:pt x="68" y="31"/>
                    </a:cubicBezTo>
                    <a:cubicBezTo>
                      <a:pt x="66" y="29"/>
                      <a:pt x="66" y="28"/>
                      <a:pt x="66" y="28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8" y="29"/>
                      <a:pt x="71" y="30"/>
                      <a:pt x="70" y="27"/>
                    </a:cubicBezTo>
                    <a:cubicBezTo>
                      <a:pt x="71" y="28"/>
                      <a:pt x="71" y="28"/>
                      <a:pt x="71" y="28"/>
                    </a:cubicBezTo>
                    <a:cubicBezTo>
                      <a:pt x="71" y="25"/>
                      <a:pt x="73" y="26"/>
                      <a:pt x="72" y="23"/>
                    </a:cubicBezTo>
                    <a:cubicBezTo>
                      <a:pt x="73" y="23"/>
                      <a:pt x="73" y="24"/>
                      <a:pt x="74" y="23"/>
                    </a:cubicBezTo>
                    <a:cubicBezTo>
                      <a:pt x="73" y="22"/>
                      <a:pt x="73" y="22"/>
                      <a:pt x="72" y="20"/>
                    </a:cubicBezTo>
                    <a:cubicBezTo>
                      <a:pt x="72" y="20"/>
                      <a:pt x="73" y="21"/>
                      <a:pt x="74" y="21"/>
                    </a:cubicBezTo>
                    <a:cubicBezTo>
                      <a:pt x="74" y="21"/>
                      <a:pt x="76" y="23"/>
                      <a:pt x="75" y="20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0"/>
                      <a:pt x="75" y="18"/>
                      <a:pt x="76" y="19"/>
                    </a:cubicBezTo>
                    <a:cubicBezTo>
                      <a:pt x="76" y="18"/>
                      <a:pt x="76" y="17"/>
                      <a:pt x="75" y="16"/>
                    </a:cubicBezTo>
                    <a:cubicBezTo>
                      <a:pt x="75" y="16"/>
                      <a:pt x="76" y="18"/>
                      <a:pt x="76" y="17"/>
                    </a:cubicBezTo>
                    <a:cubicBezTo>
                      <a:pt x="77" y="19"/>
                      <a:pt x="77" y="19"/>
                      <a:pt x="77" y="19"/>
                    </a:cubicBezTo>
                    <a:cubicBezTo>
                      <a:pt x="78" y="18"/>
                      <a:pt x="78" y="17"/>
                      <a:pt x="79" y="15"/>
                    </a:cubicBezTo>
                    <a:cubicBezTo>
                      <a:pt x="80" y="17"/>
                      <a:pt x="80" y="15"/>
                      <a:pt x="81" y="15"/>
                    </a:cubicBezTo>
                    <a:cubicBezTo>
                      <a:pt x="81" y="14"/>
                      <a:pt x="82" y="15"/>
                      <a:pt x="81" y="13"/>
                    </a:cubicBezTo>
                    <a:cubicBezTo>
                      <a:pt x="82" y="14"/>
                      <a:pt x="82" y="14"/>
                      <a:pt x="82" y="14"/>
                    </a:cubicBezTo>
                    <a:cubicBezTo>
                      <a:pt x="82" y="14"/>
                      <a:pt x="83" y="13"/>
                      <a:pt x="84" y="14"/>
                    </a:cubicBezTo>
                    <a:cubicBezTo>
                      <a:pt x="84" y="14"/>
                      <a:pt x="83" y="12"/>
                      <a:pt x="83" y="11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1"/>
                      <a:pt x="83" y="10"/>
                      <a:pt x="82" y="8"/>
                    </a:cubicBezTo>
                    <a:cubicBezTo>
                      <a:pt x="83" y="9"/>
                      <a:pt x="82" y="8"/>
                      <a:pt x="83" y="9"/>
                    </a:cubicBezTo>
                    <a:cubicBezTo>
                      <a:pt x="83" y="10"/>
                      <a:pt x="84" y="11"/>
                      <a:pt x="84" y="13"/>
                    </a:cubicBezTo>
                    <a:cubicBezTo>
                      <a:pt x="85" y="13"/>
                      <a:pt x="84" y="10"/>
                      <a:pt x="85" y="11"/>
                    </a:cubicBezTo>
                    <a:cubicBezTo>
                      <a:pt x="86" y="12"/>
                      <a:pt x="86" y="11"/>
                      <a:pt x="85" y="9"/>
                    </a:cubicBezTo>
                    <a:cubicBezTo>
                      <a:pt x="85" y="10"/>
                      <a:pt x="85" y="10"/>
                      <a:pt x="86" y="11"/>
                    </a:cubicBezTo>
                    <a:cubicBezTo>
                      <a:pt x="86" y="11"/>
                      <a:pt x="86" y="11"/>
                      <a:pt x="86" y="10"/>
                    </a:cubicBezTo>
                    <a:cubicBezTo>
                      <a:pt x="86" y="10"/>
                      <a:pt x="85" y="10"/>
                      <a:pt x="85" y="10"/>
                    </a:cubicBezTo>
                    <a:cubicBezTo>
                      <a:pt x="85" y="9"/>
                      <a:pt x="85" y="8"/>
                      <a:pt x="84" y="7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83" y="6"/>
                      <a:pt x="84" y="5"/>
                      <a:pt x="8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5" name="chenying0907 37"/>
              <p:cNvSpPr/>
              <p:nvPr/>
            </p:nvSpPr>
            <p:spPr bwMode="auto">
              <a:xfrm>
                <a:off x="3725" y="226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6" name="chenying0907 38"/>
              <p:cNvSpPr/>
              <p:nvPr/>
            </p:nvSpPr>
            <p:spPr bwMode="auto">
              <a:xfrm>
                <a:off x="3474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7" name="chenying0907 39"/>
              <p:cNvSpPr/>
              <p:nvPr/>
            </p:nvSpPr>
            <p:spPr bwMode="auto">
              <a:xfrm>
                <a:off x="3799" y="260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8" name="chenying0907 40"/>
              <p:cNvSpPr/>
              <p:nvPr/>
            </p:nvSpPr>
            <p:spPr bwMode="auto">
              <a:xfrm>
                <a:off x="3470" y="2079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9" name="chenying0907 41"/>
              <p:cNvSpPr/>
              <p:nvPr/>
            </p:nvSpPr>
            <p:spPr bwMode="auto">
              <a:xfrm>
                <a:off x="3825" y="27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0" name="chenying0907 42"/>
              <p:cNvSpPr/>
              <p:nvPr/>
            </p:nvSpPr>
            <p:spPr bwMode="auto">
              <a:xfrm>
                <a:off x="3466" y="2152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1" name="chenying0907 43"/>
              <p:cNvSpPr/>
              <p:nvPr/>
            </p:nvSpPr>
            <p:spPr bwMode="auto">
              <a:xfrm>
                <a:off x="3916" y="258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2" name="chenying0907 44"/>
              <p:cNvSpPr/>
              <p:nvPr/>
            </p:nvSpPr>
            <p:spPr bwMode="auto">
              <a:xfrm>
                <a:off x="3899" y="27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3" name="chenying0907 45"/>
              <p:cNvSpPr/>
              <p:nvPr/>
            </p:nvSpPr>
            <p:spPr bwMode="auto">
              <a:xfrm>
                <a:off x="3926" y="2582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4" name="chenying0907 46"/>
              <p:cNvSpPr/>
              <p:nvPr/>
            </p:nvSpPr>
            <p:spPr bwMode="auto">
              <a:xfrm>
                <a:off x="3850" y="26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5" name="chenying0907 47"/>
              <p:cNvSpPr/>
              <p:nvPr/>
            </p:nvSpPr>
            <p:spPr bwMode="auto">
              <a:xfrm>
                <a:off x="3926" y="25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6" name="chenying0907 48"/>
              <p:cNvSpPr/>
              <p:nvPr/>
            </p:nvSpPr>
            <p:spPr bwMode="auto">
              <a:xfrm>
                <a:off x="3810" y="27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7" name="chenying0907 49"/>
              <p:cNvSpPr/>
              <p:nvPr/>
            </p:nvSpPr>
            <p:spPr bwMode="auto">
              <a:xfrm>
                <a:off x="3827" y="227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8" name="chenying0907 50"/>
              <p:cNvSpPr/>
              <p:nvPr/>
            </p:nvSpPr>
            <p:spPr bwMode="auto">
              <a:xfrm>
                <a:off x="3470" y="208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9" name="chenying0907 51"/>
              <p:cNvSpPr/>
              <p:nvPr/>
            </p:nvSpPr>
            <p:spPr bwMode="auto">
              <a:xfrm>
                <a:off x="4497" y="2332"/>
                <a:ext cx="2" cy="4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0"/>
                      <a:pt x="0" y="1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0" name="chenying0907 52"/>
              <p:cNvSpPr/>
              <p:nvPr/>
            </p:nvSpPr>
            <p:spPr bwMode="auto">
              <a:xfrm>
                <a:off x="4468" y="231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1" name="chenying0907 53"/>
              <p:cNvSpPr/>
              <p:nvPr/>
            </p:nvSpPr>
            <p:spPr bwMode="auto">
              <a:xfrm>
                <a:off x="4451" y="227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2" name="chenying0907 54"/>
              <p:cNvSpPr/>
              <p:nvPr/>
            </p:nvSpPr>
            <p:spPr bwMode="auto">
              <a:xfrm>
                <a:off x="4385" y="228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3" name="chenying0907 55"/>
              <p:cNvSpPr/>
              <p:nvPr/>
            </p:nvSpPr>
            <p:spPr bwMode="auto">
              <a:xfrm>
                <a:off x="4381" y="2277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1 h 1"/>
                  <a:gd name="T4" fmla="*/ 1 w 2"/>
                  <a:gd name="T5" fmla="*/ 0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4" name="chenying0907 56"/>
              <p:cNvSpPr/>
              <p:nvPr/>
            </p:nvSpPr>
            <p:spPr bwMode="auto">
              <a:xfrm>
                <a:off x="4383" y="2281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5" name="chenying0907 57"/>
              <p:cNvSpPr/>
              <p:nvPr/>
            </p:nvSpPr>
            <p:spPr bwMode="auto">
              <a:xfrm>
                <a:off x="4504" y="23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6" name="chenying0907 58"/>
              <p:cNvSpPr/>
              <p:nvPr/>
            </p:nvSpPr>
            <p:spPr bwMode="auto">
              <a:xfrm>
                <a:off x="3602" y="1893"/>
                <a:ext cx="27" cy="2"/>
              </a:xfrm>
              <a:custGeom>
                <a:avLst/>
                <a:gdLst>
                  <a:gd name="T0" fmla="*/ 4 w 13"/>
                  <a:gd name="T1" fmla="*/ 1 h 1"/>
                  <a:gd name="T2" fmla="*/ 6 w 13"/>
                  <a:gd name="T3" fmla="*/ 1 h 1"/>
                  <a:gd name="T4" fmla="*/ 6 w 13"/>
                  <a:gd name="T5" fmla="*/ 1 h 1"/>
                  <a:gd name="T6" fmla="*/ 6 w 13"/>
                  <a:gd name="T7" fmla="*/ 1 h 1"/>
                  <a:gd name="T8" fmla="*/ 6 w 13"/>
                  <a:gd name="T9" fmla="*/ 1 h 1"/>
                  <a:gd name="T10" fmla="*/ 6 w 13"/>
                  <a:gd name="T11" fmla="*/ 1 h 1"/>
                  <a:gd name="T12" fmla="*/ 6 w 13"/>
                  <a:gd name="T13" fmla="*/ 1 h 1"/>
                  <a:gd name="T14" fmla="*/ 6 w 13"/>
                  <a:gd name="T15" fmla="*/ 1 h 1"/>
                  <a:gd name="T16" fmla="*/ 4 w 13"/>
                  <a:gd name="T17" fmla="*/ 1 h 1"/>
                  <a:gd name="T18" fmla="*/ 4 w 13"/>
                  <a:gd name="T1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">
                    <a:moveTo>
                      <a:pt x="4" y="1"/>
                    </a:moveTo>
                    <a:cubicBezTo>
                      <a:pt x="4" y="1"/>
                      <a:pt x="5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0" y="0"/>
                      <a:pt x="13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7" name="chenying0907 59"/>
              <p:cNvSpPr/>
              <p:nvPr/>
            </p:nvSpPr>
            <p:spPr bwMode="auto">
              <a:xfrm>
                <a:off x="4495" y="233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8" name="chenying0907 60"/>
              <p:cNvSpPr/>
              <p:nvPr/>
            </p:nvSpPr>
            <p:spPr bwMode="auto">
              <a:xfrm>
                <a:off x="4381" y="2277"/>
                <a:ext cx="4" cy="8"/>
              </a:xfrm>
              <a:custGeom>
                <a:avLst/>
                <a:gdLst>
                  <a:gd name="T0" fmla="*/ 2 w 2"/>
                  <a:gd name="T1" fmla="*/ 1 h 4"/>
                  <a:gd name="T2" fmla="*/ 2 w 2"/>
                  <a:gd name="T3" fmla="*/ 0 h 4"/>
                  <a:gd name="T4" fmla="*/ 1 w 2"/>
                  <a:gd name="T5" fmla="*/ 2 h 4"/>
                  <a:gd name="T6" fmla="*/ 1 w 2"/>
                  <a:gd name="T7" fmla="*/ 2 h 4"/>
                  <a:gd name="T8" fmla="*/ 0 w 2"/>
                  <a:gd name="T9" fmla="*/ 4 h 4"/>
                  <a:gd name="T10" fmla="*/ 2 w 2"/>
                  <a:gd name="T1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3"/>
                      <a:pt x="1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1" y="3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9" name="chenying0907 61"/>
              <p:cNvSpPr/>
              <p:nvPr/>
            </p:nvSpPr>
            <p:spPr bwMode="auto">
              <a:xfrm>
                <a:off x="4519" y="2328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0 w 2"/>
                  <a:gd name="T3" fmla="*/ 2 h 2"/>
                  <a:gd name="T4" fmla="*/ 2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0" name="chenying0907 62"/>
              <p:cNvSpPr/>
              <p:nvPr/>
            </p:nvSpPr>
            <p:spPr bwMode="auto">
              <a:xfrm>
                <a:off x="4504" y="2325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1" name="chenying0907 63"/>
              <p:cNvSpPr/>
              <p:nvPr/>
            </p:nvSpPr>
            <p:spPr bwMode="auto">
              <a:xfrm>
                <a:off x="4391" y="2294"/>
                <a:ext cx="4" cy="4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1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2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" name="chenying0907 64"/>
              <p:cNvSpPr/>
              <p:nvPr/>
            </p:nvSpPr>
            <p:spPr bwMode="auto">
              <a:xfrm>
                <a:off x="4381" y="2281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" name="chenying0907 65"/>
              <p:cNvSpPr/>
              <p:nvPr/>
            </p:nvSpPr>
            <p:spPr bwMode="auto">
              <a:xfrm>
                <a:off x="3332" y="1903"/>
                <a:ext cx="2" cy="7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3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" name="chenying0907 66"/>
              <p:cNvSpPr/>
              <p:nvPr/>
            </p:nvSpPr>
            <p:spPr bwMode="auto">
              <a:xfrm>
                <a:off x="3566" y="2372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" name="chenying0907 67"/>
              <p:cNvSpPr/>
              <p:nvPr/>
            </p:nvSpPr>
            <p:spPr bwMode="auto">
              <a:xfrm>
                <a:off x="3474" y="207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" name="chenying0907 68"/>
              <p:cNvSpPr/>
              <p:nvPr/>
            </p:nvSpPr>
            <p:spPr bwMode="auto">
              <a:xfrm>
                <a:off x="4060" y="1568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" name="chenying0907 69"/>
              <p:cNvSpPr/>
              <p:nvPr/>
            </p:nvSpPr>
            <p:spPr bwMode="auto">
              <a:xfrm>
                <a:off x="3472" y="207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8" name="chenying0907 70"/>
              <p:cNvSpPr/>
              <p:nvPr/>
            </p:nvSpPr>
            <p:spPr bwMode="auto">
              <a:xfrm>
                <a:off x="3474" y="207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1 h 1"/>
                  <a:gd name="T4" fmla="*/ 1 h 1"/>
                  <a:gd name="T5" fmla="*/ 1 h 1"/>
                  <a:gd name="T6" fmla="*/ 0 h 1"/>
                  <a:gd name="T7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9" name="chenying0907 71"/>
              <p:cNvSpPr/>
              <p:nvPr/>
            </p:nvSpPr>
            <p:spPr bwMode="auto">
              <a:xfrm>
                <a:off x="3702" y="1530"/>
                <a:ext cx="4" cy="2"/>
              </a:xfrm>
              <a:custGeom>
                <a:avLst/>
                <a:gdLst>
                  <a:gd name="T0" fmla="*/ 0 w 2"/>
                  <a:gd name="T1" fmla="*/ 1 h 1"/>
                  <a:gd name="T2" fmla="*/ 0 w 2"/>
                  <a:gd name="T3" fmla="*/ 1 h 1"/>
                  <a:gd name="T4" fmla="*/ 2 w 2"/>
                  <a:gd name="T5" fmla="*/ 0 h 1"/>
                  <a:gd name="T6" fmla="*/ 0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0" name="chenying0907 72"/>
              <p:cNvSpPr/>
              <p:nvPr/>
            </p:nvSpPr>
            <p:spPr bwMode="auto">
              <a:xfrm>
                <a:off x="3421" y="2084"/>
                <a:ext cx="17" cy="15"/>
              </a:xfrm>
              <a:custGeom>
                <a:avLst/>
                <a:gdLst>
                  <a:gd name="T0" fmla="*/ 2 w 8"/>
                  <a:gd name="T1" fmla="*/ 5 h 7"/>
                  <a:gd name="T2" fmla="*/ 4 w 8"/>
                  <a:gd name="T3" fmla="*/ 2 h 7"/>
                  <a:gd name="T4" fmla="*/ 2 w 8"/>
                  <a:gd name="T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7">
                    <a:moveTo>
                      <a:pt x="2" y="5"/>
                    </a:moveTo>
                    <a:cubicBezTo>
                      <a:pt x="8" y="0"/>
                      <a:pt x="0" y="7"/>
                      <a:pt x="4" y="2"/>
                    </a:cubicBezTo>
                    <a:cubicBezTo>
                      <a:pt x="2" y="3"/>
                      <a:pt x="2" y="4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1" name="chenying0907 73"/>
              <p:cNvSpPr/>
              <p:nvPr/>
            </p:nvSpPr>
            <p:spPr bwMode="auto">
              <a:xfrm>
                <a:off x="4381" y="2247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0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2" name="chenying0907 74"/>
              <p:cNvSpPr/>
              <p:nvPr/>
            </p:nvSpPr>
            <p:spPr bwMode="auto">
              <a:xfrm>
                <a:off x="4381" y="2247"/>
                <a:ext cx="2" cy="6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3" name="chenying0907 75"/>
              <p:cNvSpPr/>
              <p:nvPr/>
            </p:nvSpPr>
            <p:spPr bwMode="auto">
              <a:xfrm>
                <a:off x="3914" y="15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4" name="chenying0907 76"/>
              <p:cNvSpPr/>
              <p:nvPr/>
            </p:nvSpPr>
            <p:spPr bwMode="auto">
              <a:xfrm>
                <a:off x="3317" y="1492"/>
                <a:ext cx="1064" cy="1219"/>
              </a:xfrm>
              <a:custGeom>
                <a:avLst/>
                <a:gdLst>
                  <a:gd name="T0" fmla="*/ 307 w 501"/>
                  <a:gd name="T1" fmla="*/ 7 h 575"/>
                  <a:gd name="T2" fmla="*/ 204 w 501"/>
                  <a:gd name="T3" fmla="*/ 13 h 575"/>
                  <a:gd name="T4" fmla="*/ 130 w 501"/>
                  <a:gd name="T5" fmla="*/ 42 h 575"/>
                  <a:gd name="T6" fmla="*/ 23 w 501"/>
                  <a:gd name="T7" fmla="*/ 152 h 575"/>
                  <a:gd name="T8" fmla="*/ 0 w 501"/>
                  <a:gd name="T9" fmla="*/ 247 h 575"/>
                  <a:gd name="T10" fmla="*/ 50 w 501"/>
                  <a:gd name="T11" fmla="*/ 385 h 575"/>
                  <a:gd name="T12" fmla="*/ 111 w 501"/>
                  <a:gd name="T13" fmla="*/ 430 h 575"/>
                  <a:gd name="T14" fmla="*/ 184 w 501"/>
                  <a:gd name="T15" fmla="*/ 490 h 575"/>
                  <a:gd name="T16" fmla="*/ 202 w 501"/>
                  <a:gd name="T17" fmla="*/ 528 h 575"/>
                  <a:gd name="T18" fmla="*/ 213 w 501"/>
                  <a:gd name="T19" fmla="*/ 562 h 575"/>
                  <a:gd name="T20" fmla="*/ 214 w 501"/>
                  <a:gd name="T21" fmla="*/ 567 h 575"/>
                  <a:gd name="T22" fmla="*/ 211 w 501"/>
                  <a:gd name="T23" fmla="*/ 536 h 575"/>
                  <a:gd name="T24" fmla="*/ 199 w 501"/>
                  <a:gd name="T25" fmla="*/ 494 h 575"/>
                  <a:gd name="T26" fmla="*/ 165 w 501"/>
                  <a:gd name="T27" fmla="*/ 454 h 575"/>
                  <a:gd name="T28" fmla="*/ 164 w 501"/>
                  <a:gd name="T29" fmla="*/ 451 h 575"/>
                  <a:gd name="T30" fmla="*/ 135 w 501"/>
                  <a:gd name="T31" fmla="*/ 430 h 575"/>
                  <a:gd name="T32" fmla="*/ 134 w 501"/>
                  <a:gd name="T33" fmla="*/ 428 h 575"/>
                  <a:gd name="T34" fmla="*/ 125 w 501"/>
                  <a:gd name="T35" fmla="*/ 419 h 575"/>
                  <a:gd name="T36" fmla="*/ 97 w 501"/>
                  <a:gd name="T37" fmla="*/ 407 h 575"/>
                  <a:gd name="T38" fmla="*/ 85 w 501"/>
                  <a:gd name="T39" fmla="*/ 394 h 575"/>
                  <a:gd name="T40" fmla="*/ 77 w 501"/>
                  <a:gd name="T41" fmla="*/ 384 h 575"/>
                  <a:gd name="T42" fmla="*/ 63 w 501"/>
                  <a:gd name="T43" fmla="*/ 368 h 575"/>
                  <a:gd name="T44" fmla="*/ 49 w 501"/>
                  <a:gd name="T45" fmla="*/ 353 h 575"/>
                  <a:gd name="T46" fmla="*/ 40 w 501"/>
                  <a:gd name="T47" fmla="*/ 338 h 575"/>
                  <a:gd name="T48" fmla="*/ 25 w 501"/>
                  <a:gd name="T49" fmla="*/ 323 h 575"/>
                  <a:gd name="T50" fmla="*/ 29 w 501"/>
                  <a:gd name="T51" fmla="*/ 315 h 575"/>
                  <a:gd name="T52" fmla="*/ 21 w 501"/>
                  <a:gd name="T53" fmla="*/ 247 h 575"/>
                  <a:gd name="T54" fmla="*/ 23 w 501"/>
                  <a:gd name="T55" fmla="*/ 221 h 575"/>
                  <a:gd name="T56" fmla="*/ 26 w 501"/>
                  <a:gd name="T57" fmla="*/ 191 h 575"/>
                  <a:gd name="T58" fmla="*/ 56 w 501"/>
                  <a:gd name="T59" fmla="*/ 133 h 575"/>
                  <a:gd name="T60" fmla="*/ 74 w 501"/>
                  <a:gd name="T61" fmla="*/ 107 h 575"/>
                  <a:gd name="T62" fmla="*/ 84 w 501"/>
                  <a:gd name="T63" fmla="*/ 99 h 575"/>
                  <a:gd name="T64" fmla="*/ 90 w 501"/>
                  <a:gd name="T65" fmla="*/ 91 h 575"/>
                  <a:gd name="T66" fmla="*/ 110 w 501"/>
                  <a:gd name="T67" fmla="*/ 80 h 575"/>
                  <a:gd name="T68" fmla="*/ 129 w 501"/>
                  <a:gd name="T69" fmla="*/ 65 h 575"/>
                  <a:gd name="T70" fmla="*/ 182 w 501"/>
                  <a:gd name="T71" fmla="*/ 36 h 575"/>
                  <a:gd name="T72" fmla="*/ 211 w 501"/>
                  <a:gd name="T73" fmla="*/ 29 h 575"/>
                  <a:gd name="T74" fmla="*/ 253 w 501"/>
                  <a:gd name="T75" fmla="*/ 19 h 575"/>
                  <a:gd name="T76" fmla="*/ 281 w 501"/>
                  <a:gd name="T77" fmla="*/ 19 h 575"/>
                  <a:gd name="T78" fmla="*/ 284 w 501"/>
                  <a:gd name="T79" fmla="*/ 19 h 575"/>
                  <a:gd name="T80" fmla="*/ 320 w 501"/>
                  <a:gd name="T81" fmla="*/ 24 h 575"/>
                  <a:gd name="T82" fmla="*/ 369 w 501"/>
                  <a:gd name="T83" fmla="*/ 42 h 575"/>
                  <a:gd name="T84" fmla="*/ 388 w 501"/>
                  <a:gd name="T85" fmla="*/ 53 h 575"/>
                  <a:gd name="T86" fmla="*/ 407 w 501"/>
                  <a:gd name="T87" fmla="*/ 71 h 575"/>
                  <a:gd name="T88" fmla="*/ 435 w 501"/>
                  <a:gd name="T89" fmla="*/ 107 h 575"/>
                  <a:gd name="T90" fmla="*/ 462 w 501"/>
                  <a:gd name="T91" fmla="*/ 154 h 575"/>
                  <a:gd name="T92" fmla="*/ 471 w 501"/>
                  <a:gd name="T93" fmla="*/ 184 h 575"/>
                  <a:gd name="T94" fmla="*/ 464 w 501"/>
                  <a:gd name="T95" fmla="*/ 279 h 575"/>
                  <a:gd name="T96" fmla="*/ 451 w 501"/>
                  <a:gd name="T97" fmla="*/ 307 h 575"/>
                  <a:gd name="T98" fmla="*/ 395 w 501"/>
                  <a:gd name="T99" fmla="*/ 377 h 575"/>
                  <a:gd name="T100" fmla="*/ 368 w 501"/>
                  <a:gd name="T101" fmla="*/ 412 h 575"/>
                  <a:gd name="T102" fmla="*/ 363 w 501"/>
                  <a:gd name="T103" fmla="*/ 573 h 575"/>
                  <a:gd name="T104" fmla="*/ 446 w 501"/>
                  <a:gd name="T105" fmla="*/ 342 h 575"/>
                  <a:gd name="T106" fmla="*/ 463 w 501"/>
                  <a:gd name="T107" fmla="*/ 118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01" h="575">
                    <a:moveTo>
                      <a:pt x="463" y="118"/>
                    </a:moveTo>
                    <a:cubicBezTo>
                      <a:pt x="439" y="74"/>
                      <a:pt x="402" y="38"/>
                      <a:pt x="355" y="17"/>
                    </a:cubicBezTo>
                    <a:cubicBezTo>
                      <a:pt x="347" y="17"/>
                      <a:pt x="337" y="12"/>
                      <a:pt x="328" y="12"/>
                    </a:cubicBezTo>
                    <a:cubicBezTo>
                      <a:pt x="328" y="11"/>
                      <a:pt x="328" y="11"/>
                      <a:pt x="328" y="11"/>
                    </a:cubicBezTo>
                    <a:cubicBezTo>
                      <a:pt x="320" y="11"/>
                      <a:pt x="319" y="8"/>
                      <a:pt x="310" y="5"/>
                    </a:cubicBezTo>
                    <a:cubicBezTo>
                      <a:pt x="309" y="7"/>
                      <a:pt x="306" y="5"/>
                      <a:pt x="307" y="7"/>
                    </a:cubicBezTo>
                    <a:cubicBezTo>
                      <a:pt x="303" y="8"/>
                      <a:pt x="301" y="3"/>
                      <a:pt x="296" y="4"/>
                    </a:cubicBezTo>
                    <a:cubicBezTo>
                      <a:pt x="296" y="3"/>
                      <a:pt x="296" y="5"/>
                      <a:pt x="295" y="4"/>
                    </a:cubicBezTo>
                    <a:cubicBezTo>
                      <a:pt x="282" y="5"/>
                      <a:pt x="298" y="3"/>
                      <a:pt x="282" y="0"/>
                    </a:cubicBezTo>
                    <a:cubicBezTo>
                      <a:pt x="259" y="0"/>
                      <a:pt x="236" y="5"/>
                      <a:pt x="215" y="9"/>
                    </a:cubicBezTo>
                    <a:cubicBezTo>
                      <a:pt x="216" y="9"/>
                      <a:pt x="217" y="10"/>
                      <a:pt x="215" y="11"/>
                    </a:cubicBezTo>
                    <a:cubicBezTo>
                      <a:pt x="212" y="8"/>
                      <a:pt x="208" y="13"/>
                      <a:pt x="204" y="13"/>
                    </a:cubicBezTo>
                    <a:cubicBezTo>
                      <a:pt x="204" y="12"/>
                      <a:pt x="206" y="12"/>
                      <a:pt x="207" y="11"/>
                    </a:cubicBezTo>
                    <a:cubicBezTo>
                      <a:pt x="197" y="13"/>
                      <a:pt x="190" y="17"/>
                      <a:pt x="181" y="19"/>
                    </a:cubicBezTo>
                    <a:cubicBezTo>
                      <a:pt x="173" y="24"/>
                      <a:pt x="163" y="25"/>
                      <a:pt x="158" y="29"/>
                    </a:cubicBezTo>
                    <a:cubicBezTo>
                      <a:pt x="159" y="27"/>
                      <a:pt x="154" y="30"/>
                      <a:pt x="152" y="30"/>
                    </a:cubicBezTo>
                    <a:cubicBezTo>
                      <a:pt x="148" y="37"/>
                      <a:pt x="136" y="37"/>
                      <a:pt x="131" y="43"/>
                    </a:cubicBezTo>
                    <a:cubicBezTo>
                      <a:pt x="130" y="42"/>
                      <a:pt x="130" y="42"/>
                      <a:pt x="130" y="42"/>
                    </a:cubicBezTo>
                    <a:cubicBezTo>
                      <a:pt x="110" y="54"/>
                      <a:pt x="88" y="68"/>
                      <a:pt x="70" y="87"/>
                    </a:cubicBezTo>
                    <a:cubicBezTo>
                      <a:pt x="59" y="96"/>
                      <a:pt x="48" y="108"/>
                      <a:pt x="39" y="121"/>
                    </a:cubicBezTo>
                    <a:cubicBezTo>
                      <a:pt x="38" y="123"/>
                      <a:pt x="40" y="122"/>
                      <a:pt x="39" y="124"/>
                    </a:cubicBezTo>
                    <a:cubicBezTo>
                      <a:pt x="37" y="127"/>
                      <a:pt x="38" y="123"/>
                      <a:pt x="37" y="124"/>
                    </a:cubicBezTo>
                    <a:cubicBezTo>
                      <a:pt x="34" y="132"/>
                      <a:pt x="28" y="140"/>
                      <a:pt x="23" y="148"/>
                    </a:cubicBezTo>
                    <a:cubicBezTo>
                      <a:pt x="23" y="150"/>
                      <a:pt x="22" y="152"/>
                      <a:pt x="23" y="152"/>
                    </a:cubicBezTo>
                    <a:cubicBezTo>
                      <a:pt x="17" y="161"/>
                      <a:pt x="14" y="176"/>
                      <a:pt x="9" y="185"/>
                    </a:cubicBezTo>
                    <a:cubicBezTo>
                      <a:pt x="14" y="183"/>
                      <a:pt x="10" y="192"/>
                      <a:pt x="10" y="196"/>
                    </a:cubicBezTo>
                    <a:cubicBezTo>
                      <a:pt x="9" y="198"/>
                      <a:pt x="8" y="198"/>
                      <a:pt x="8" y="197"/>
                    </a:cubicBezTo>
                    <a:cubicBezTo>
                      <a:pt x="6" y="205"/>
                      <a:pt x="5" y="209"/>
                      <a:pt x="3" y="219"/>
                    </a:cubicBezTo>
                    <a:cubicBezTo>
                      <a:pt x="2" y="223"/>
                      <a:pt x="4" y="225"/>
                      <a:pt x="3" y="230"/>
                    </a:cubicBezTo>
                    <a:cubicBezTo>
                      <a:pt x="0" y="233"/>
                      <a:pt x="1" y="241"/>
                      <a:pt x="0" y="247"/>
                    </a:cubicBezTo>
                    <a:cubicBezTo>
                      <a:pt x="2" y="245"/>
                      <a:pt x="4" y="252"/>
                      <a:pt x="3" y="257"/>
                    </a:cubicBezTo>
                    <a:cubicBezTo>
                      <a:pt x="0" y="256"/>
                      <a:pt x="0" y="256"/>
                      <a:pt x="0" y="256"/>
                    </a:cubicBezTo>
                    <a:cubicBezTo>
                      <a:pt x="1" y="272"/>
                      <a:pt x="0" y="297"/>
                      <a:pt x="9" y="316"/>
                    </a:cubicBezTo>
                    <a:cubicBezTo>
                      <a:pt x="8" y="318"/>
                      <a:pt x="8" y="318"/>
                      <a:pt x="8" y="318"/>
                    </a:cubicBezTo>
                    <a:cubicBezTo>
                      <a:pt x="17" y="337"/>
                      <a:pt x="25" y="356"/>
                      <a:pt x="39" y="370"/>
                    </a:cubicBezTo>
                    <a:cubicBezTo>
                      <a:pt x="42" y="375"/>
                      <a:pt x="47" y="381"/>
                      <a:pt x="50" y="385"/>
                    </a:cubicBezTo>
                    <a:cubicBezTo>
                      <a:pt x="56" y="390"/>
                      <a:pt x="58" y="391"/>
                      <a:pt x="63" y="393"/>
                    </a:cubicBezTo>
                    <a:cubicBezTo>
                      <a:pt x="65" y="395"/>
                      <a:pt x="65" y="397"/>
                      <a:pt x="65" y="398"/>
                    </a:cubicBezTo>
                    <a:cubicBezTo>
                      <a:pt x="71" y="405"/>
                      <a:pt x="76" y="411"/>
                      <a:pt x="83" y="414"/>
                    </a:cubicBezTo>
                    <a:cubicBezTo>
                      <a:pt x="83" y="415"/>
                      <a:pt x="83" y="415"/>
                      <a:pt x="83" y="415"/>
                    </a:cubicBezTo>
                    <a:cubicBezTo>
                      <a:pt x="89" y="419"/>
                      <a:pt x="98" y="423"/>
                      <a:pt x="104" y="429"/>
                    </a:cubicBezTo>
                    <a:cubicBezTo>
                      <a:pt x="106" y="429"/>
                      <a:pt x="113" y="433"/>
                      <a:pt x="111" y="430"/>
                    </a:cubicBezTo>
                    <a:cubicBezTo>
                      <a:pt x="114" y="431"/>
                      <a:pt x="111" y="433"/>
                      <a:pt x="115" y="433"/>
                    </a:cubicBezTo>
                    <a:cubicBezTo>
                      <a:pt x="111" y="433"/>
                      <a:pt x="111" y="433"/>
                      <a:pt x="111" y="433"/>
                    </a:cubicBezTo>
                    <a:cubicBezTo>
                      <a:pt x="125" y="443"/>
                      <a:pt x="138" y="450"/>
                      <a:pt x="152" y="459"/>
                    </a:cubicBezTo>
                    <a:cubicBezTo>
                      <a:pt x="154" y="464"/>
                      <a:pt x="165" y="469"/>
                      <a:pt x="170" y="476"/>
                    </a:cubicBezTo>
                    <a:cubicBezTo>
                      <a:pt x="175" y="479"/>
                      <a:pt x="180" y="487"/>
                      <a:pt x="185" y="489"/>
                    </a:cubicBezTo>
                    <a:cubicBezTo>
                      <a:pt x="184" y="490"/>
                      <a:pt x="184" y="490"/>
                      <a:pt x="184" y="490"/>
                    </a:cubicBezTo>
                    <a:cubicBezTo>
                      <a:pt x="188" y="495"/>
                      <a:pt x="194" y="503"/>
                      <a:pt x="196" y="512"/>
                    </a:cubicBezTo>
                    <a:cubicBezTo>
                      <a:pt x="198" y="518"/>
                      <a:pt x="200" y="517"/>
                      <a:pt x="202" y="521"/>
                    </a:cubicBezTo>
                    <a:cubicBezTo>
                      <a:pt x="201" y="521"/>
                      <a:pt x="201" y="521"/>
                      <a:pt x="201" y="521"/>
                    </a:cubicBezTo>
                    <a:cubicBezTo>
                      <a:pt x="203" y="525"/>
                      <a:pt x="206" y="526"/>
                      <a:pt x="207" y="528"/>
                    </a:cubicBezTo>
                    <a:cubicBezTo>
                      <a:pt x="207" y="532"/>
                      <a:pt x="208" y="532"/>
                      <a:pt x="208" y="536"/>
                    </a:cubicBezTo>
                    <a:cubicBezTo>
                      <a:pt x="207" y="532"/>
                      <a:pt x="205" y="530"/>
                      <a:pt x="202" y="528"/>
                    </a:cubicBezTo>
                    <a:cubicBezTo>
                      <a:pt x="203" y="534"/>
                      <a:pt x="207" y="539"/>
                      <a:pt x="206" y="543"/>
                    </a:cubicBezTo>
                    <a:cubicBezTo>
                      <a:pt x="207" y="547"/>
                      <a:pt x="207" y="551"/>
                      <a:pt x="209" y="551"/>
                    </a:cubicBezTo>
                    <a:cubicBezTo>
                      <a:pt x="209" y="552"/>
                      <a:pt x="208" y="555"/>
                      <a:pt x="207" y="552"/>
                    </a:cubicBezTo>
                    <a:cubicBezTo>
                      <a:pt x="208" y="556"/>
                      <a:pt x="208" y="558"/>
                      <a:pt x="209" y="560"/>
                    </a:cubicBezTo>
                    <a:cubicBezTo>
                      <a:pt x="209" y="560"/>
                      <a:pt x="209" y="559"/>
                      <a:pt x="209" y="558"/>
                    </a:cubicBezTo>
                    <a:cubicBezTo>
                      <a:pt x="211" y="560"/>
                      <a:pt x="211" y="563"/>
                      <a:pt x="213" y="562"/>
                    </a:cubicBezTo>
                    <a:cubicBezTo>
                      <a:pt x="212" y="561"/>
                      <a:pt x="212" y="560"/>
                      <a:pt x="212" y="558"/>
                    </a:cubicBezTo>
                    <a:cubicBezTo>
                      <a:pt x="213" y="559"/>
                      <a:pt x="214" y="565"/>
                      <a:pt x="213" y="567"/>
                    </a:cubicBezTo>
                    <a:cubicBezTo>
                      <a:pt x="212" y="569"/>
                      <a:pt x="210" y="563"/>
                      <a:pt x="210" y="566"/>
                    </a:cubicBezTo>
                    <a:cubicBezTo>
                      <a:pt x="213" y="575"/>
                      <a:pt x="213" y="575"/>
                      <a:pt x="213" y="575"/>
                    </a:cubicBezTo>
                    <a:cubicBezTo>
                      <a:pt x="213" y="573"/>
                      <a:pt x="214" y="570"/>
                      <a:pt x="215" y="571"/>
                    </a:cubicBezTo>
                    <a:cubicBezTo>
                      <a:pt x="214" y="567"/>
                      <a:pt x="214" y="567"/>
                      <a:pt x="214" y="567"/>
                    </a:cubicBezTo>
                    <a:cubicBezTo>
                      <a:pt x="215" y="567"/>
                      <a:pt x="215" y="567"/>
                      <a:pt x="215" y="567"/>
                    </a:cubicBezTo>
                    <a:cubicBezTo>
                      <a:pt x="214" y="560"/>
                      <a:pt x="215" y="555"/>
                      <a:pt x="214" y="548"/>
                    </a:cubicBezTo>
                    <a:cubicBezTo>
                      <a:pt x="212" y="551"/>
                      <a:pt x="212" y="551"/>
                      <a:pt x="212" y="551"/>
                    </a:cubicBezTo>
                    <a:cubicBezTo>
                      <a:pt x="212" y="547"/>
                      <a:pt x="209" y="543"/>
                      <a:pt x="210" y="539"/>
                    </a:cubicBezTo>
                    <a:cubicBezTo>
                      <a:pt x="211" y="541"/>
                      <a:pt x="211" y="539"/>
                      <a:pt x="212" y="539"/>
                    </a:cubicBezTo>
                    <a:cubicBezTo>
                      <a:pt x="212" y="538"/>
                      <a:pt x="211" y="537"/>
                      <a:pt x="211" y="536"/>
                    </a:cubicBezTo>
                    <a:cubicBezTo>
                      <a:pt x="214" y="538"/>
                      <a:pt x="214" y="538"/>
                      <a:pt x="214" y="538"/>
                    </a:cubicBezTo>
                    <a:cubicBezTo>
                      <a:pt x="210" y="536"/>
                      <a:pt x="210" y="526"/>
                      <a:pt x="210" y="525"/>
                    </a:cubicBezTo>
                    <a:cubicBezTo>
                      <a:pt x="210" y="525"/>
                      <a:pt x="210" y="525"/>
                      <a:pt x="210" y="525"/>
                    </a:cubicBezTo>
                    <a:cubicBezTo>
                      <a:pt x="209" y="519"/>
                      <a:pt x="209" y="527"/>
                      <a:pt x="208" y="523"/>
                    </a:cubicBezTo>
                    <a:cubicBezTo>
                      <a:pt x="207" y="519"/>
                      <a:pt x="210" y="520"/>
                      <a:pt x="210" y="517"/>
                    </a:cubicBezTo>
                    <a:cubicBezTo>
                      <a:pt x="207" y="511"/>
                      <a:pt x="202" y="501"/>
                      <a:pt x="199" y="494"/>
                    </a:cubicBezTo>
                    <a:cubicBezTo>
                      <a:pt x="196" y="489"/>
                      <a:pt x="191" y="484"/>
                      <a:pt x="186" y="481"/>
                    </a:cubicBezTo>
                    <a:cubicBezTo>
                      <a:pt x="183" y="477"/>
                      <a:pt x="189" y="480"/>
                      <a:pt x="184" y="476"/>
                    </a:cubicBezTo>
                    <a:cubicBezTo>
                      <a:pt x="186" y="476"/>
                      <a:pt x="186" y="475"/>
                      <a:pt x="186" y="474"/>
                    </a:cubicBezTo>
                    <a:cubicBezTo>
                      <a:pt x="185" y="474"/>
                      <a:pt x="179" y="467"/>
                      <a:pt x="181" y="471"/>
                    </a:cubicBezTo>
                    <a:cubicBezTo>
                      <a:pt x="176" y="466"/>
                      <a:pt x="169" y="460"/>
                      <a:pt x="163" y="455"/>
                    </a:cubicBezTo>
                    <a:cubicBezTo>
                      <a:pt x="165" y="457"/>
                      <a:pt x="167" y="456"/>
                      <a:pt x="165" y="454"/>
                    </a:cubicBezTo>
                    <a:cubicBezTo>
                      <a:pt x="162" y="453"/>
                      <a:pt x="156" y="450"/>
                      <a:pt x="151" y="445"/>
                    </a:cubicBezTo>
                    <a:cubicBezTo>
                      <a:pt x="150" y="447"/>
                      <a:pt x="152" y="448"/>
                      <a:pt x="150" y="449"/>
                    </a:cubicBezTo>
                    <a:cubicBezTo>
                      <a:pt x="149" y="449"/>
                      <a:pt x="147" y="449"/>
                      <a:pt x="146" y="447"/>
                    </a:cubicBezTo>
                    <a:cubicBezTo>
                      <a:pt x="147" y="445"/>
                      <a:pt x="148" y="443"/>
                      <a:pt x="144" y="440"/>
                    </a:cubicBezTo>
                    <a:cubicBezTo>
                      <a:pt x="146" y="438"/>
                      <a:pt x="152" y="446"/>
                      <a:pt x="151" y="442"/>
                    </a:cubicBezTo>
                    <a:cubicBezTo>
                      <a:pt x="154" y="442"/>
                      <a:pt x="163" y="448"/>
                      <a:pt x="164" y="451"/>
                    </a:cubicBezTo>
                    <a:cubicBezTo>
                      <a:pt x="170" y="452"/>
                      <a:pt x="161" y="448"/>
                      <a:pt x="163" y="447"/>
                    </a:cubicBezTo>
                    <a:cubicBezTo>
                      <a:pt x="159" y="444"/>
                      <a:pt x="157" y="444"/>
                      <a:pt x="151" y="440"/>
                    </a:cubicBezTo>
                    <a:cubicBezTo>
                      <a:pt x="150" y="440"/>
                      <a:pt x="152" y="442"/>
                      <a:pt x="148" y="441"/>
                    </a:cubicBezTo>
                    <a:cubicBezTo>
                      <a:pt x="142" y="439"/>
                      <a:pt x="143" y="435"/>
                      <a:pt x="141" y="434"/>
                    </a:cubicBezTo>
                    <a:cubicBezTo>
                      <a:pt x="144" y="435"/>
                      <a:pt x="144" y="435"/>
                      <a:pt x="144" y="435"/>
                    </a:cubicBezTo>
                    <a:cubicBezTo>
                      <a:pt x="141" y="432"/>
                      <a:pt x="139" y="432"/>
                      <a:pt x="135" y="430"/>
                    </a:cubicBezTo>
                    <a:cubicBezTo>
                      <a:pt x="136" y="426"/>
                      <a:pt x="142" y="434"/>
                      <a:pt x="144" y="433"/>
                    </a:cubicBezTo>
                    <a:cubicBezTo>
                      <a:pt x="143" y="429"/>
                      <a:pt x="143" y="429"/>
                      <a:pt x="143" y="429"/>
                    </a:cubicBezTo>
                    <a:cubicBezTo>
                      <a:pt x="137" y="425"/>
                      <a:pt x="140" y="430"/>
                      <a:pt x="134" y="425"/>
                    </a:cubicBezTo>
                    <a:cubicBezTo>
                      <a:pt x="135" y="425"/>
                      <a:pt x="135" y="425"/>
                      <a:pt x="135" y="425"/>
                    </a:cubicBezTo>
                    <a:cubicBezTo>
                      <a:pt x="131" y="423"/>
                      <a:pt x="131" y="423"/>
                      <a:pt x="131" y="423"/>
                    </a:cubicBezTo>
                    <a:cubicBezTo>
                      <a:pt x="131" y="424"/>
                      <a:pt x="130" y="426"/>
                      <a:pt x="134" y="428"/>
                    </a:cubicBezTo>
                    <a:cubicBezTo>
                      <a:pt x="130" y="429"/>
                      <a:pt x="131" y="427"/>
                      <a:pt x="125" y="424"/>
                    </a:cubicBezTo>
                    <a:cubicBezTo>
                      <a:pt x="122" y="424"/>
                      <a:pt x="127" y="425"/>
                      <a:pt x="126" y="427"/>
                    </a:cubicBezTo>
                    <a:cubicBezTo>
                      <a:pt x="126" y="428"/>
                      <a:pt x="123" y="426"/>
                      <a:pt x="120" y="425"/>
                    </a:cubicBezTo>
                    <a:cubicBezTo>
                      <a:pt x="116" y="422"/>
                      <a:pt x="119" y="421"/>
                      <a:pt x="118" y="419"/>
                    </a:cubicBezTo>
                    <a:cubicBezTo>
                      <a:pt x="119" y="420"/>
                      <a:pt x="122" y="422"/>
                      <a:pt x="121" y="422"/>
                    </a:cubicBezTo>
                    <a:cubicBezTo>
                      <a:pt x="127" y="424"/>
                      <a:pt x="121" y="418"/>
                      <a:pt x="125" y="419"/>
                    </a:cubicBezTo>
                    <a:cubicBezTo>
                      <a:pt x="122" y="415"/>
                      <a:pt x="121" y="417"/>
                      <a:pt x="118" y="416"/>
                    </a:cubicBezTo>
                    <a:cubicBezTo>
                      <a:pt x="119" y="417"/>
                      <a:pt x="117" y="418"/>
                      <a:pt x="117" y="419"/>
                    </a:cubicBezTo>
                    <a:cubicBezTo>
                      <a:pt x="108" y="418"/>
                      <a:pt x="115" y="413"/>
                      <a:pt x="108" y="409"/>
                    </a:cubicBezTo>
                    <a:cubicBezTo>
                      <a:pt x="108" y="413"/>
                      <a:pt x="98" y="407"/>
                      <a:pt x="100" y="413"/>
                    </a:cubicBezTo>
                    <a:cubicBezTo>
                      <a:pt x="98" y="412"/>
                      <a:pt x="96" y="411"/>
                      <a:pt x="95" y="410"/>
                    </a:cubicBezTo>
                    <a:cubicBezTo>
                      <a:pt x="98" y="409"/>
                      <a:pt x="93" y="407"/>
                      <a:pt x="97" y="407"/>
                    </a:cubicBezTo>
                    <a:cubicBezTo>
                      <a:pt x="95" y="405"/>
                      <a:pt x="95" y="405"/>
                      <a:pt x="95" y="405"/>
                    </a:cubicBezTo>
                    <a:cubicBezTo>
                      <a:pt x="100" y="406"/>
                      <a:pt x="100" y="406"/>
                      <a:pt x="100" y="406"/>
                    </a:cubicBezTo>
                    <a:cubicBezTo>
                      <a:pt x="98" y="403"/>
                      <a:pt x="95" y="399"/>
                      <a:pt x="94" y="397"/>
                    </a:cubicBezTo>
                    <a:cubicBezTo>
                      <a:pt x="91" y="395"/>
                      <a:pt x="94" y="399"/>
                      <a:pt x="90" y="397"/>
                    </a:cubicBezTo>
                    <a:cubicBezTo>
                      <a:pt x="92" y="397"/>
                      <a:pt x="91" y="394"/>
                      <a:pt x="89" y="393"/>
                    </a:cubicBezTo>
                    <a:cubicBezTo>
                      <a:pt x="92" y="396"/>
                      <a:pt x="87" y="395"/>
                      <a:pt x="85" y="394"/>
                    </a:cubicBezTo>
                    <a:cubicBezTo>
                      <a:pt x="82" y="392"/>
                      <a:pt x="81" y="388"/>
                      <a:pt x="81" y="388"/>
                    </a:cubicBezTo>
                    <a:cubicBezTo>
                      <a:pt x="86" y="389"/>
                      <a:pt x="86" y="389"/>
                      <a:pt x="86" y="389"/>
                    </a:cubicBezTo>
                    <a:cubicBezTo>
                      <a:pt x="82" y="388"/>
                      <a:pt x="85" y="388"/>
                      <a:pt x="82" y="386"/>
                    </a:cubicBezTo>
                    <a:cubicBezTo>
                      <a:pt x="81" y="386"/>
                      <a:pt x="78" y="386"/>
                      <a:pt x="77" y="387"/>
                    </a:cubicBezTo>
                    <a:cubicBezTo>
                      <a:pt x="75" y="385"/>
                      <a:pt x="74" y="383"/>
                      <a:pt x="73" y="383"/>
                    </a:cubicBezTo>
                    <a:cubicBezTo>
                      <a:pt x="77" y="384"/>
                      <a:pt x="77" y="384"/>
                      <a:pt x="77" y="384"/>
                    </a:cubicBezTo>
                    <a:cubicBezTo>
                      <a:pt x="73" y="381"/>
                      <a:pt x="79" y="381"/>
                      <a:pt x="74" y="378"/>
                    </a:cubicBezTo>
                    <a:cubicBezTo>
                      <a:pt x="72" y="378"/>
                      <a:pt x="72" y="378"/>
                      <a:pt x="72" y="378"/>
                    </a:cubicBezTo>
                    <a:cubicBezTo>
                      <a:pt x="72" y="377"/>
                      <a:pt x="72" y="376"/>
                      <a:pt x="73" y="377"/>
                    </a:cubicBezTo>
                    <a:cubicBezTo>
                      <a:pt x="71" y="377"/>
                      <a:pt x="69" y="375"/>
                      <a:pt x="68" y="374"/>
                    </a:cubicBezTo>
                    <a:cubicBezTo>
                      <a:pt x="69" y="373"/>
                      <a:pt x="69" y="373"/>
                      <a:pt x="69" y="373"/>
                    </a:cubicBezTo>
                    <a:cubicBezTo>
                      <a:pt x="67" y="372"/>
                      <a:pt x="63" y="371"/>
                      <a:pt x="63" y="368"/>
                    </a:cubicBezTo>
                    <a:cubicBezTo>
                      <a:pt x="62" y="371"/>
                      <a:pt x="65" y="370"/>
                      <a:pt x="66" y="373"/>
                    </a:cubicBezTo>
                    <a:cubicBezTo>
                      <a:pt x="66" y="377"/>
                      <a:pt x="62" y="372"/>
                      <a:pt x="62" y="371"/>
                    </a:cubicBezTo>
                    <a:cubicBezTo>
                      <a:pt x="64" y="370"/>
                      <a:pt x="58" y="367"/>
                      <a:pt x="56" y="364"/>
                    </a:cubicBezTo>
                    <a:cubicBezTo>
                      <a:pt x="56" y="363"/>
                      <a:pt x="55" y="361"/>
                      <a:pt x="55" y="360"/>
                    </a:cubicBezTo>
                    <a:cubicBezTo>
                      <a:pt x="53" y="360"/>
                      <a:pt x="53" y="360"/>
                      <a:pt x="53" y="360"/>
                    </a:cubicBezTo>
                    <a:cubicBezTo>
                      <a:pt x="56" y="357"/>
                      <a:pt x="49" y="356"/>
                      <a:pt x="49" y="353"/>
                    </a:cubicBezTo>
                    <a:cubicBezTo>
                      <a:pt x="50" y="354"/>
                      <a:pt x="51" y="353"/>
                      <a:pt x="51" y="351"/>
                    </a:cubicBezTo>
                    <a:cubicBezTo>
                      <a:pt x="50" y="355"/>
                      <a:pt x="45" y="349"/>
                      <a:pt x="44" y="350"/>
                    </a:cubicBezTo>
                    <a:cubicBezTo>
                      <a:pt x="42" y="345"/>
                      <a:pt x="48" y="349"/>
                      <a:pt x="48" y="347"/>
                    </a:cubicBezTo>
                    <a:cubicBezTo>
                      <a:pt x="45" y="346"/>
                      <a:pt x="46" y="341"/>
                      <a:pt x="43" y="341"/>
                    </a:cubicBezTo>
                    <a:cubicBezTo>
                      <a:pt x="44" y="345"/>
                      <a:pt x="41" y="341"/>
                      <a:pt x="40" y="341"/>
                    </a:cubicBezTo>
                    <a:cubicBezTo>
                      <a:pt x="38" y="337"/>
                      <a:pt x="41" y="341"/>
                      <a:pt x="40" y="338"/>
                    </a:cubicBezTo>
                    <a:cubicBezTo>
                      <a:pt x="39" y="336"/>
                      <a:pt x="36" y="335"/>
                      <a:pt x="37" y="338"/>
                    </a:cubicBezTo>
                    <a:cubicBezTo>
                      <a:pt x="36" y="335"/>
                      <a:pt x="32" y="333"/>
                      <a:pt x="32" y="330"/>
                    </a:cubicBezTo>
                    <a:cubicBezTo>
                      <a:pt x="33" y="328"/>
                      <a:pt x="36" y="335"/>
                      <a:pt x="36" y="333"/>
                    </a:cubicBezTo>
                    <a:cubicBezTo>
                      <a:pt x="32" y="326"/>
                      <a:pt x="30" y="331"/>
                      <a:pt x="27" y="325"/>
                    </a:cubicBezTo>
                    <a:cubicBezTo>
                      <a:pt x="27" y="328"/>
                      <a:pt x="24" y="327"/>
                      <a:pt x="22" y="324"/>
                    </a:cubicBezTo>
                    <a:cubicBezTo>
                      <a:pt x="19" y="317"/>
                      <a:pt x="24" y="327"/>
                      <a:pt x="25" y="323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5" y="316"/>
                      <a:pt x="31" y="327"/>
                      <a:pt x="32" y="322"/>
                    </a:cubicBezTo>
                    <a:cubicBezTo>
                      <a:pt x="30" y="320"/>
                      <a:pt x="30" y="320"/>
                      <a:pt x="30" y="320"/>
                    </a:cubicBezTo>
                    <a:cubicBezTo>
                      <a:pt x="31" y="320"/>
                      <a:pt x="32" y="321"/>
                      <a:pt x="33" y="319"/>
                    </a:cubicBezTo>
                    <a:cubicBezTo>
                      <a:pt x="30" y="319"/>
                      <a:pt x="30" y="313"/>
                      <a:pt x="29" y="312"/>
                    </a:cubicBezTo>
                    <a:cubicBezTo>
                      <a:pt x="27" y="312"/>
                      <a:pt x="30" y="315"/>
                      <a:pt x="29" y="315"/>
                    </a:cubicBezTo>
                    <a:cubicBezTo>
                      <a:pt x="27" y="312"/>
                      <a:pt x="24" y="311"/>
                      <a:pt x="24" y="306"/>
                    </a:cubicBezTo>
                    <a:cubicBezTo>
                      <a:pt x="26" y="308"/>
                      <a:pt x="26" y="304"/>
                      <a:pt x="27" y="305"/>
                    </a:cubicBezTo>
                    <a:cubicBezTo>
                      <a:pt x="27" y="303"/>
                      <a:pt x="25" y="305"/>
                      <a:pt x="25" y="301"/>
                    </a:cubicBezTo>
                    <a:cubicBezTo>
                      <a:pt x="26" y="301"/>
                      <a:pt x="26" y="301"/>
                      <a:pt x="26" y="301"/>
                    </a:cubicBezTo>
                    <a:cubicBezTo>
                      <a:pt x="23" y="289"/>
                      <a:pt x="22" y="272"/>
                      <a:pt x="18" y="260"/>
                    </a:cubicBezTo>
                    <a:cubicBezTo>
                      <a:pt x="20" y="258"/>
                      <a:pt x="20" y="254"/>
                      <a:pt x="21" y="247"/>
                    </a:cubicBezTo>
                    <a:cubicBezTo>
                      <a:pt x="21" y="250"/>
                      <a:pt x="19" y="247"/>
                      <a:pt x="19" y="246"/>
                    </a:cubicBezTo>
                    <a:cubicBezTo>
                      <a:pt x="21" y="242"/>
                      <a:pt x="21" y="242"/>
                      <a:pt x="21" y="242"/>
                    </a:cubicBezTo>
                    <a:cubicBezTo>
                      <a:pt x="23" y="239"/>
                      <a:pt x="22" y="233"/>
                      <a:pt x="21" y="230"/>
                    </a:cubicBezTo>
                    <a:cubicBezTo>
                      <a:pt x="22" y="229"/>
                      <a:pt x="22" y="229"/>
                      <a:pt x="23" y="229"/>
                    </a:cubicBezTo>
                    <a:cubicBezTo>
                      <a:pt x="24" y="225"/>
                      <a:pt x="22" y="225"/>
                      <a:pt x="22" y="224"/>
                    </a:cubicBezTo>
                    <a:cubicBezTo>
                      <a:pt x="23" y="221"/>
                      <a:pt x="23" y="221"/>
                      <a:pt x="23" y="221"/>
                    </a:cubicBezTo>
                    <a:cubicBezTo>
                      <a:pt x="22" y="221"/>
                      <a:pt x="22" y="221"/>
                      <a:pt x="22" y="221"/>
                    </a:cubicBezTo>
                    <a:cubicBezTo>
                      <a:pt x="22" y="217"/>
                      <a:pt x="23" y="213"/>
                      <a:pt x="25" y="213"/>
                    </a:cubicBezTo>
                    <a:cubicBezTo>
                      <a:pt x="25" y="212"/>
                      <a:pt x="25" y="211"/>
                      <a:pt x="24" y="212"/>
                    </a:cubicBezTo>
                    <a:cubicBezTo>
                      <a:pt x="26" y="209"/>
                      <a:pt x="28" y="200"/>
                      <a:pt x="29" y="193"/>
                    </a:cubicBezTo>
                    <a:cubicBezTo>
                      <a:pt x="28" y="196"/>
                      <a:pt x="27" y="196"/>
                      <a:pt x="26" y="196"/>
                    </a:cubicBezTo>
                    <a:cubicBezTo>
                      <a:pt x="24" y="194"/>
                      <a:pt x="27" y="194"/>
                      <a:pt x="26" y="191"/>
                    </a:cubicBezTo>
                    <a:cubicBezTo>
                      <a:pt x="27" y="192"/>
                      <a:pt x="28" y="189"/>
                      <a:pt x="28" y="192"/>
                    </a:cubicBezTo>
                    <a:cubicBezTo>
                      <a:pt x="33" y="185"/>
                      <a:pt x="36" y="173"/>
                      <a:pt x="40" y="164"/>
                    </a:cubicBezTo>
                    <a:cubicBezTo>
                      <a:pt x="40" y="162"/>
                      <a:pt x="40" y="162"/>
                      <a:pt x="39" y="161"/>
                    </a:cubicBezTo>
                    <a:cubicBezTo>
                      <a:pt x="45" y="156"/>
                      <a:pt x="47" y="148"/>
                      <a:pt x="51" y="142"/>
                    </a:cubicBezTo>
                    <a:cubicBezTo>
                      <a:pt x="49" y="143"/>
                      <a:pt x="48" y="139"/>
                      <a:pt x="50" y="136"/>
                    </a:cubicBezTo>
                    <a:cubicBezTo>
                      <a:pt x="51" y="131"/>
                      <a:pt x="53" y="136"/>
                      <a:pt x="56" y="133"/>
                    </a:cubicBezTo>
                    <a:cubicBezTo>
                      <a:pt x="57" y="131"/>
                      <a:pt x="59" y="128"/>
                      <a:pt x="60" y="127"/>
                    </a:cubicBezTo>
                    <a:cubicBezTo>
                      <a:pt x="60" y="127"/>
                      <a:pt x="60" y="127"/>
                      <a:pt x="60" y="127"/>
                    </a:cubicBezTo>
                    <a:cubicBezTo>
                      <a:pt x="61" y="125"/>
                      <a:pt x="63" y="121"/>
                      <a:pt x="65" y="120"/>
                    </a:cubicBezTo>
                    <a:cubicBezTo>
                      <a:pt x="65" y="120"/>
                      <a:pt x="65" y="120"/>
                      <a:pt x="65" y="120"/>
                    </a:cubicBezTo>
                    <a:cubicBezTo>
                      <a:pt x="67" y="118"/>
                      <a:pt x="69" y="117"/>
                      <a:pt x="71" y="115"/>
                    </a:cubicBezTo>
                    <a:cubicBezTo>
                      <a:pt x="70" y="113"/>
                      <a:pt x="75" y="109"/>
                      <a:pt x="74" y="107"/>
                    </a:cubicBezTo>
                    <a:cubicBezTo>
                      <a:pt x="75" y="107"/>
                      <a:pt x="74" y="107"/>
                      <a:pt x="75" y="107"/>
                    </a:cubicBezTo>
                    <a:cubicBezTo>
                      <a:pt x="74" y="106"/>
                      <a:pt x="74" y="106"/>
                      <a:pt x="74" y="106"/>
                    </a:cubicBezTo>
                    <a:cubicBezTo>
                      <a:pt x="78" y="103"/>
                      <a:pt x="78" y="103"/>
                      <a:pt x="78" y="103"/>
                    </a:cubicBezTo>
                    <a:cubicBezTo>
                      <a:pt x="78" y="104"/>
                      <a:pt x="78" y="105"/>
                      <a:pt x="78" y="106"/>
                    </a:cubicBezTo>
                    <a:cubicBezTo>
                      <a:pt x="82" y="103"/>
                      <a:pt x="78" y="104"/>
                      <a:pt x="79" y="101"/>
                    </a:cubicBezTo>
                    <a:cubicBezTo>
                      <a:pt x="81" y="98"/>
                      <a:pt x="82" y="99"/>
                      <a:pt x="84" y="99"/>
                    </a:cubicBezTo>
                    <a:cubicBezTo>
                      <a:pt x="84" y="100"/>
                      <a:pt x="82" y="100"/>
                      <a:pt x="81" y="101"/>
                    </a:cubicBezTo>
                    <a:cubicBezTo>
                      <a:pt x="81" y="103"/>
                      <a:pt x="83" y="100"/>
                      <a:pt x="84" y="101"/>
                    </a:cubicBezTo>
                    <a:cubicBezTo>
                      <a:pt x="85" y="100"/>
                      <a:pt x="84" y="98"/>
                      <a:pt x="86" y="97"/>
                    </a:cubicBezTo>
                    <a:cubicBezTo>
                      <a:pt x="88" y="96"/>
                      <a:pt x="92" y="92"/>
                      <a:pt x="92" y="93"/>
                    </a:cubicBezTo>
                    <a:cubicBezTo>
                      <a:pt x="93" y="91"/>
                      <a:pt x="95" y="90"/>
                      <a:pt x="96" y="88"/>
                    </a:cubicBezTo>
                    <a:cubicBezTo>
                      <a:pt x="94" y="89"/>
                      <a:pt x="91" y="91"/>
                      <a:pt x="90" y="91"/>
                    </a:cubicBezTo>
                    <a:cubicBezTo>
                      <a:pt x="91" y="90"/>
                      <a:pt x="94" y="87"/>
                      <a:pt x="94" y="87"/>
                    </a:cubicBezTo>
                    <a:cubicBezTo>
                      <a:pt x="94" y="88"/>
                      <a:pt x="94" y="88"/>
                      <a:pt x="94" y="88"/>
                    </a:cubicBezTo>
                    <a:cubicBezTo>
                      <a:pt x="94" y="87"/>
                      <a:pt x="99" y="84"/>
                      <a:pt x="96" y="85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00" y="82"/>
                      <a:pt x="103" y="80"/>
                      <a:pt x="105" y="78"/>
                    </a:cubicBezTo>
                    <a:cubicBezTo>
                      <a:pt x="106" y="80"/>
                      <a:pt x="106" y="82"/>
                      <a:pt x="110" y="80"/>
                    </a:cubicBezTo>
                    <a:cubicBezTo>
                      <a:pt x="113" y="76"/>
                      <a:pt x="113" y="76"/>
                      <a:pt x="113" y="76"/>
                    </a:cubicBezTo>
                    <a:cubicBezTo>
                      <a:pt x="115" y="74"/>
                      <a:pt x="116" y="74"/>
                      <a:pt x="116" y="75"/>
                    </a:cubicBezTo>
                    <a:cubicBezTo>
                      <a:pt x="124" y="71"/>
                      <a:pt x="121" y="66"/>
                      <a:pt x="128" y="64"/>
                    </a:cubicBezTo>
                    <a:cubicBezTo>
                      <a:pt x="126" y="67"/>
                      <a:pt x="129" y="66"/>
                      <a:pt x="132" y="65"/>
                    </a:cubicBezTo>
                    <a:cubicBezTo>
                      <a:pt x="131" y="65"/>
                      <a:pt x="131" y="64"/>
                      <a:pt x="132" y="63"/>
                    </a:cubicBezTo>
                    <a:cubicBezTo>
                      <a:pt x="131" y="63"/>
                      <a:pt x="132" y="65"/>
                      <a:pt x="129" y="65"/>
                    </a:cubicBezTo>
                    <a:cubicBezTo>
                      <a:pt x="128" y="65"/>
                      <a:pt x="131" y="63"/>
                      <a:pt x="132" y="62"/>
                    </a:cubicBezTo>
                    <a:cubicBezTo>
                      <a:pt x="139" y="63"/>
                      <a:pt x="150" y="53"/>
                      <a:pt x="160" y="50"/>
                    </a:cubicBezTo>
                    <a:cubicBezTo>
                      <a:pt x="158" y="48"/>
                      <a:pt x="163" y="48"/>
                      <a:pt x="164" y="46"/>
                    </a:cubicBezTo>
                    <a:cubicBezTo>
                      <a:pt x="165" y="49"/>
                      <a:pt x="169" y="43"/>
                      <a:pt x="172" y="44"/>
                    </a:cubicBezTo>
                    <a:cubicBezTo>
                      <a:pt x="170" y="42"/>
                      <a:pt x="170" y="42"/>
                      <a:pt x="170" y="42"/>
                    </a:cubicBezTo>
                    <a:cubicBezTo>
                      <a:pt x="176" y="41"/>
                      <a:pt x="177" y="34"/>
                      <a:pt x="182" y="36"/>
                    </a:cubicBezTo>
                    <a:cubicBezTo>
                      <a:pt x="185" y="35"/>
                      <a:pt x="182" y="38"/>
                      <a:pt x="181" y="39"/>
                    </a:cubicBezTo>
                    <a:cubicBezTo>
                      <a:pt x="186" y="40"/>
                      <a:pt x="191" y="32"/>
                      <a:pt x="196" y="34"/>
                    </a:cubicBezTo>
                    <a:cubicBezTo>
                      <a:pt x="196" y="33"/>
                      <a:pt x="194" y="32"/>
                      <a:pt x="197" y="30"/>
                    </a:cubicBezTo>
                    <a:cubicBezTo>
                      <a:pt x="201" y="30"/>
                      <a:pt x="207" y="29"/>
                      <a:pt x="207" y="29"/>
                    </a:cubicBezTo>
                    <a:cubicBezTo>
                      <a:pt x="209" y="28"/>
                      <a:pt x="210" y="27"/>
                      <a:pt x="213" y="27"/>
                    </a:cubicBezTo>
                    <a:cubicBezTo>
                      <a:pt x="213" y="28"/>
                      <a:pt x="212" y="28"/>
                      <a:pt x="211" y="29"/>
                    </a:cubicBezTo>
                    <a:cubicBezTo>
                      <a:pt x="215" y="28"/>
                      <a:pt x="219" y="26"/>
                      <a:pt x="222" y="24"/>
                    </a:cubicBezTo>
                    <a:cubicBezTo>
                      <a:pt x="225" y="26"/>
                      <a:pt x="233" y="23"/>
                      <a:pt x="238" y="23"/>
                    </a:cubicBezTo>
                    <a:cubicBezTo>
                      <a:pt x="241" y="20"/>
                      <a:pt x="247" y="23"/>
                      <a:pt x="247" y="20"/>
                    </a:cubicBezTo>
                    <a:cubicBezTo>
                      <a:pt x="247" y="20"/>
                      <a:pt x="247" y="20"/>
                      <a:pt x="248" y="21"/>
                    </a:cubicBezTo>
                    <a:cubicBezTo>
                      <a:pt x="249" y="19"/>
                      <a:pt x="251" y="17"/>
                      <a:pt x="253" y="17"/>
                    </a:cubicBezTo>
                    <a:cubicBezTo>
                      <a:pt x="253" y="19"/>
                      <a:pt x="253" y="19"/>
                      <a:pt x="253" y="19"/>
                    </a:cubicBezTo>
                    <a:cubicBezTo>
                      <a:pt x="252" y="22"/>
                      <a:pt x="260" y="19"/>
                      <a:pt x="261" y="20"/>
                    </a:cubicBezTo>
                    <a:cubicBezTo>
                      <a:pt x="258" y="19"/>
                      <a:pt x="263" y="20"/>
                      <a:pt x="263" y="18"/>
                    </a:cubicBezTo>
                    <a:cubicBezTo>
                      <a:pt x="266" y="18"/>
                      <a:pt x="266" y="18"/>
                      <a:pt x="266" y="18"/>
                    </a:cubicBezTo>
                    <a:cubicBezTo>
                      <a:pt x="271" y="17"/>
                      <a:pt x="267" y="17"/>
                      <a:pt x="273" y="16"/>
                    </a:cubicBezTo>
                    <a:cubicBezTo>
                      <a:pt x="276" y="16"/>
                      <a:pt x="274" y="19"/>
                      <a:pt x="273" y="19"/>
                    </a:cubicBezTo>
                    <a:cubicBezTo>
                      <a:pt x="275" y="20"/>
                      <a:pt x="278" y="19"/>
                      <a:pt x="281" y="19"/>
                    </a:cubicBezTo>
                    <a:cubicBezTo>
                      <a:pt x="280" y="18"/>
                      <a:pt x="280" y="18"/>
                      <a:pt x="281" y="18"/>
                    </a:cubicBezTo>
                    <a:cubicBezTo>
                      <a:pt x="281" y="18"/>
                      <a:pt x="281" y="18"/>
                      <a:pt x="281" y="19"/>
                    </a:cubicBezTo>
                    <a:cubicBezTo>
                      <a:pt x="282" y="18"/>
                      <a:pt x="283" y="18"/>
                      <a:pt x="285" y="18"/>
                    </a:cubicBezTo>
                    <a:cubicBezTo>
                      <a:pt x="285" y="19"/>
                      <a:pt x="285" y="19"/>
                      <a:pt x="285" y="19"/>
                    </a:cubicBezTo>
                    <a:cubicBezTo>
                      <a:pt x="283" y="19"/>
                      <a:pt x="282" y="19"/>
                      <a:pt x="281" y="19"/>
                    </a:cubicBezTo>
                    <a:cubicBezTo>
                      <a:pt x="282" y="19"/>
                      <a:pt x="283" y="19"/>
                      <a:pt x="284" y="19"/>
                    </a:cubicBezTo>
                    <a:cubicBezTo>
                      <a:pt x="285" y="19"/>
                      <a:pt x="285" y="19"/>
                      <a:pt x="285" y="19"/>
                    </a:cubicBezTo>
                    <a:cubicBezTo>
                      <a:pt x="286" y="19"/>
                      <a:pt x="287" y="19"/>
                      <a:pt x="288" y="20"/>
                    </a:cubicBezTo>
                    <a:cubicBezTo>
                      <a:pt x="287" y="21"/>
                      <a:pt x="287" y="21"/>
                      <a:pt x="287" y="21"/>
                    </a:cubicBezTo>
                    <a:cubicBezTo>
                      <a:pt x="289" y="22"/>
                      <a:pt x="294" y="20"/>
                      <a:pt x="294" y="20"/>
                    </a:cubicBezTo>
                    <a:cubicBezTo>
                      <a:pt x="303" y="22"/>
                      <a:pt x="318" y="23"/>
                      <a:pt x="322" y="24"/>
                    </a:cubicBezTo>
                    <a:cubicBezTo>
                      <a:pt x="319" y="23"/>
                      <a:pt x="318" y="24"/>
                      <a:pt x="320" y="24"/>
                    </a:cubicBezTo>
                    <a:cubicBezTo>
                      <a:pt x="323" y="25"/>
                      <a:pt x="326" y="24"/>
                      <a:pt x="326" y="25"/>
                    </a:cubicBezTo>
                    <a:cubicBezTo>
                      <a:pt x="329" y="25"/>
                      <a:pt x="328" y="27"/>
                      <a:pt x="332" y="28"/>
                    </a:cubicBezTo>
                    <a:cubicBezTo>
                      <a:pt x="332" y="29"/>
                      <a:pt x="333" y="27"/>
                      <a:pt x="332" y="27"/>
                    </a:cubicBezTo>
                    <a:cubicBezTo>
                      <a:pt x="337" y="31"/>
                      <a:pt x="347" y="31"/>
                      <a:pt x="354" y="36"/>
                    </a:cubicBezTo>
                    <a:cubicBezTo>
                      <a:pt x="353" y="36"/>
                      <a:pt x="352" y="36"/>
                      <a:pt x="351" y="37"/>
                    </a:cubicBezTo>
                    <a:cubicBezTo>
                      <a:pt x="357" y="38"/>
                      <a:pt x="363" y="41"/>
                      <a:pt x="369" y="42"/>
                    </a:cubicBezTo>
                    <a:cubicBezTo>
                      <a:pt x="368" y="42"/>
                      <a:pt x="368" y="43"/>
                      <a:pt x="366" y="43"/>
                    </a:cubicBezTo>
                    <a:cubicBezTo>
                      <a:pt x="369" y="44"/>
                      <a:pt x="372" y="46"/>
                      <a:pt x="375" y="47"/>
                    </a:cubicBezTo>
                    <a:cubicBezTo>
                      <a:pt x="375" y="47"/>
                      <a:pt x="375" y="47"/>
                      <a:pt x="375" y="47"/>
                    </a:cubicBezTo>
                    <a:cubicBezTo>
                      <a:pt x="373" y="44"/>
                      <a:pt x="378" y="46"/>
                      <a:pt x="381" y="48"/>
                    </a:cubicBezTo>
                    <a:cubicBezTo>
                      <a:pt x="380" y="48"/>
                      <a:pt x="380" y="48"/>
                      <a:pt x="380" y="48"/>
                    </a:cubicBezTo>
                    <a:cubicBezTo>
                      <a:pt x="384" y="51"/>
                      <a:pt x="385" y="50"/>
                      <a:pt x="388" y="53"/>
                    </a:cubicBezTo>
                    <a:cubicBezTo>
                      <a:pt x="390" y="55"/>
                      <a:pt x="386" y="52"/>
                      <a:pt x="386" y="53"/>
                    </a:cubicBezTo>
                    <a:cubicBezTo>
                      <a:pt x="386" y="56"/>
                      <a:pt x="393" y="61"/>
                      <a:pt x="394" y="62"/>
                    </a:cubicBezTo>
                    <a:cubicBezTo>
                      <a:pt x="395" y="62"/>
                      <a:pt x="396" y="63"/>
                      <a:pt x="397" y="62"/>
                    </a:cubicBezTo>
                    <a:cubicBezTo>
                      <a:pt x="400" y="64"/>
                      <a:pt x="397" y="64"/>
                      <a:pt x="399" y="66"/>
                    </a:cubicBezTo>
                    <a:cubicBezTo>
                      <a:pt x="409" y="69"/>
                      <a:pt x="409" y="69"/>
                      <a:pt x="409" y="69"/>
                    </a:cubicBezTo>
                    <a:cubicBezTo>
                      <a:pt x="408" y="69"/>
                      <a:pt x="410" y="73"/>
                      <a:pt x="407" y="71"/>
                    </a:cubicBezTo>
                    <a:cubicBezTo>
                      <a:pt x="412" y="76"/>
                      <a:pt x="417" y="77"/>
                      <a:pt x="422" y="80"/>
                    </a:cubicBezTo>
                    <a:cubicBezTo>
                      <a:pt x="423" y="82"/>
                      <a:pt x="428" y="87"/>
                      <a:pt x="430" y="89"/>
                    </a:cubicBezTo>
                    <a:cubicBezTo>
                      <a:pt x="429" y="90"/>
                      <a:pt x="428" y="87"/>
                      <a:pt x="427" y="87"/>
                    </a:cubicBezTo>
                    <a:cubicBezTo>
                      <a:pt x="428" y="91"/>
                      <a:pt x="428" y="91"/>
                      <a:pt x="428" y="91"/>
                    </a:cubicBezTo>
                    <a:cubicBezTo>
                      <a:pt x="425" y="87"/>
                      <a:pt x="427" y="93"/>
                      <a:pt x="424" y="91"/>
                    </a:cubicBezTo>
                    <a:cubicBezTo>
                      <a:pt x="428" y="94"/>
                      <a:pt x="432" y="102"/>
                      <a:pt x="435" y="107"/>
                    </a:cubicBezTo>
                    <a:cubicBezTo>
                      <a:pt x="435" y="102"/>
                      <a:pt x="440" y="113"/>
                      <a:pt x="443" y="111"/>
                    </a:cubicBezTo>
                    <a:cubicBezTo>
                      <a:pt x="447" y="117"/>
                      <a:pt x="443" y="115"/>
                      <a:pt x="443" y="118"/>
                    </a:cubicBezTo>
                    <a:cubicBezTo>
                      <a:pt x="448" y="124"/>
                      <a:pt x="451" y="130"/>
                      <a:pt x="453" y="136"/>
                    </a:cubicBezTo>
                    <a:cubicBezTo>
                      <a:pt x="453" y="136"/>
                      <a:pt x="453" y="136"/>
                      <a:pt x="453" y="136"/>
                    </a:cubicBezTo>
                    <a:cubicBezTo>
                      <a:pt x="456" y="141"/>
                      <a:pt x="459" y="150"/>
                      <a:pt x="464" y="155"/>
                    </a:cubicBezTo>
                    <a:cubicBezTo>
                      <a:pt x="463" y="154"/>
                      <a:pt x="463" y="155"/>
                      <a:pt x="462" y="154"/>
                    </a:cubicBezTo>
                    <a:cubicBezTo>
                      <a:pt x="463" y="160"/>
                      <a:pt x="465" y="154"/>
                      <a:pt x="466" y="161"/>
                    </a:cubicBezTo>
                    <a:cubicBezTo>
                      <a:pt x="465" y="160"/>
                      <a:pt x="465" y="160"/>
                      <a:pt x="465" y="160"/>
                    </a:cubicBezTo>
                    <a:cubicBezTo>
                      <a:pt x="467" y="164"/>
                      <a:pt x="467" y="169"/>
                      <a:pt x="470" y="173"/>
                    </a:cubicBezTo>
                    <a:cubicBezTo>
                      <a:pt x="469" y="174"/>
                      <a:pt x="469" y="173"/>
                      <a:pt x="468" y="172"/>
                    </a:cubicBezTo>
                    <a:cubicBezTo>
                      <a:pt x="470" y="177"/>
                      <a:pt x="471" y="182"/>
                      <a:pt x="474" y="186"/>
                    </a:cubicBezTo>
                    <a:cubicBezTo>
                      <a:pt x="473" y="186"/>
                      <a:pt x="472" y="186"/>
                      <a:pt x="471" y="184"/>
                    </a:cubicBezTo>
                    <a:cubicBezTo>
                      <a:pt x="471" y="189"/>
                      <a:pt x="474" y="189"/>
                      <a:pt x="474" y="193"/>
                    </a:cubicBezTo>
                    <a:cubicBezTo>
                      <a:pt x="475" y="194"/>
                      <a:pt x="474" y="197"/>
                      <a:pt x="474" y="196"/>
                    </a:cubicBezTo>
                    <a:cubicBezTo>
                      <a:pt x="475" y="198"/>
                      <a:pt x="476" y="205"/>
                      <a:pt x="477" y="207"/>
                    </a:cubicBezTo>
                    <a:cubicBezTo>
                      <a:pt x="476" y="208"/>
                      <a:pt x="476" y="209"/>
                      <a:pt x="475" y="212"/>
                    </a:cubicBezTo>
                    <a:cubicBezTo>
                      <a:pt x="478" y="236"/>
                      <a:pt x="473" y="260"/>
                      <a:pt x="467" y="283"/>
                    </a:cubicBezTo>
                    <a:cubicBezTo>
                      <a:pt x="463" y="286"/>
                      <a:pt x="467" y="277"/>
                      <a:pt x="464" y="279"/>
                    </a:cubicBezTo>
                    <a:cubicBezTo>
                      <a:pt x="467" y="280"/>
                      <a:pt x="464" y="283"/>
                      <a:pt x="461" y="290"/>
                    </a:cubicBezTo>
                    <a:cubicBezTo>
                      <a:pt x="461" y="290"/>
                      <a:pt x="461" y="290"/>
                      <a:pt x="461" y="290"/>
                    </a:cubicBezTo>
                    <a:cubicBezTo>
                      <a:pt x="460" y="293"/>
                      <a:pt x="458" y="294"/>
                      <a:pt x="457" y="297"/>
                    </a:cubicBezTo>
                    <a:cubicBezTo>
                      <a:pt x="458" y="297"/>
                      <a:pt x="458" y="297"/>
                      <a:pt x="458" y="297"/>
                    </a:cubicBezTo>
                    <a:cubicBezTo>
                      <a:pt x="458" y="301"/>
                      <a:pt x="452" y="303"/>
                      <a:pt x="453" y="306"/>
                    </a:cubicBezTo>
                    <a:cubicBezTo>
                      <a:pt x="451" y="307"/>
                      <a:pt x="451" y="307"/>
                      <a:pt x="451" y="307"/>
                    </a:cubicBezTo>
                    <a:cubicBezTo>
                      <a:pt x="451" y="312"/>
                      <a:pt x="447" y="312"/>
                      <a:pt x="447" y="316"/>
                    </a:cubicBezTo>
                    <a:cubicBezTo>
                      <a:pt x="447" y="316"/>
                      <a:pt x="447" y="316"/>
                      <a:pt x="447" y="316"/>
                    </a:cubicBezTo>
                    <a:cubicBezTo>
                      <a:pt x="443" y="320"/>
                      <a:pt x="442" y="327"/>
                      <a:pt x="439" y="328"/>
                    </a:cubicBezTo>
                    <a:cubicBezTo>
                      <a:pt x="437" y="332"/>
                      <a:pt x="434" y="337"/>
                      <a:pt x="435" y="339"/>
                    </a:cubicBezTo>
                    <a:cubicBezTo>
                      <a:pt x="433" y="339"/>
                      <a:pt x="433" y="338"/>
                      <a:pt x="433" y="337"/>
                    </a:cubicBezTo>
                    <a:cubicBezTo>
                      <a:pt x="422" y="352"/>
                      <a:pt x="406" y="365"/>
                      <a:pt x="395" y="377"/>
                    </a:cubicBezTo>
                    <a:cubicBezTo>
                      <a:pt x="394" y="378"/>
                      <a:pt x="395" y="377"/>
                      <a:pt x="395" y="376"/>
                    </a:cubicBezTo>
                    <a:cubicBezTo>
                      <a:pt x="389" y="385"/>
                      <a:pt x="378" y="390"/>
                      <a:pt x="378" y="398"/>
                    </a:cubicBezTo>
                    <a:cubicBezTo>
                      <a:pt x="377" y="402"/>
                      <a:pt x="377" y="402"/>
                      <a:pt x="377" y="402"/>
                    </a:cubicBezTo>
                    <a:cubicBezTo>
                      <a:pt x="375" y="403"/>
                      <a:pt x="375" y="402"/>
                      <a:pt x="373" y="403"/>
                    </a:cubicBezTo>
                    <a:cubicBezTo>
                      <a:pt x="373" y="406"/>
                      <a:pt x="368" y="411"/>
                      <a:pt x="369" y="413"/>
                    </a:cubicBezTo>
                    <a:cubicBezTo>
                      <a:pt x="368" y="414"/>
                      <a:pt x="369" y="412"/>
                      <a:pt x="368" y="412"/>
                    </a:cubicBezTo>
                    <a:cubicBezTo>
                      <a:pt x="365" y="416"/>
                      <a:pt x="365" y="422"/>
                      <a:pt x="363" y="426"/>
                    </a:cubicBezTo>
                    <a:cubicBezTo>
                      <a:pt x="363" y="424"/>
                      <a:pt x="363" y="424"/>
                      <a:pt x="363" y="424"/>
                    </a:cubicBezTo>
                    <a:cubicBezTo>
                      <a:pt x="349" y="443"/>
                      <a:pt x="340" y="473"/>
                      <a:pt x="342" y="493"/>
                    </a:cubicBezTo>
                    <a:cubicBezTo>
                      <a:pt x="343" y="498"/>
                      <a:pt x="340" y="495"/>
                      <a:pt x="340" y="497"/>
                    </a:cubicBezTo>
                    <a:cubicBezTo>
                      <a:pt x="342" y="517"/>
                      <a:pt x="338" y="542"/>
                      <a:pt x="349" y="558"/>
                    </a:cubicBezTo>
                    <a:cubicBezTo>
                      <a:pt x="355" y="570"/>
                      <a:pt x="363" y="573"/>
                      <a:pt x="363" y="573"/>
                    </a:cubicBezTo>
                    <a:cubicBezTo>
                      <a:pt x="346" y="542"/>
                      <a:pt x="349" y="513"/>
                      <a:pt x="356" y="481"/>
                    </a:cubicBezTo>
                    <a:cubicBezTo>
                      <a:pt x="356" y="470"/>
                      <a:pt x="359" y="457"/>
                      <a:pt x="363" y="448"/>
                    </a:cubicBezTo>
                    <a:cubicBezTo>
                      <a:pt x="376" y="404"/>
                      <a:pt x="410" y="388"/>
                      <a:pt x="444" y="349"/>
                    </a:cubicBezTo>
                    <a:cubicBezTo>
                      <a:pt x="442" y="350"/>
                      <a:pt x="443" y="348"/>
                      <a:pt x="444" y="346"/>
                    </a:cubicBezTo>
                    <a:cubicBezTo>
                      <a:pt x="445" y="345"/>
                      <a:pt x="445" y="345"/>
                      <a:pt x="445" y="345"/>
                    </a:cubicBezTo>
                    <a:cubicBezTo>
                      <a:pt x="446" y="342"/>
                      <a:pt x="446" y="342"/>
                      <a:pt x="446" y="342"/>
                    </a:cubicBezTo>
                    <a:cubicBezTo>
                      <a:pt x="448" y="339"/>
                      <a:pt x="449" y="341"/>
                      <a:pt x="447" y="344"/>
                    </a:cubicBezTo>
                    <a:cubicBezTo>
                      <a:pt x="459" y="329"/>
                      <a:pt x="467" y="314"/>
                      <a:pt x="475" y="297"/>
                    </a:cubicBezTo>
                    <a:cubicBezTo>
                      <a:pt x="474" y="295"/>
                      <a:pt x="479" y="288"/>
                      <a:pt x="477" y="286"/>
                    </a:cubicBezTo>
                    <a:cubicBezTo>
                      <a:pt x="478" y="286"/>
                      <a:pt x="478" y="286"/>
                      <a:pt x="478" y="287"/>
                    </a:cubicBezTo>
                    <a:cubicBezTo>
                      <a:pt x="481" y="274"/>
                      <a:pt x="482" y="274"/>
                      <a:pt x="487" y="263"/>
                    </a:cubicBezTo>
                    <a:cubicBezTo>
                      <a:pt x="501" y="211"/>
                      <a:pt x="485" y="161"/>
                      <a:pt x="463" y="1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5" name="Rectangle 77"/>
              <p:cNvSpPr>
                <a:spLocks noChangeArrowheads="1"/>
              </p:cNvSpPr>
              <p:nvPr/>
            </p:nvSpPr>
            <p:spPr bwMode="auto">
              <a:xfrm>
                <a:off x="4586" y="1893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6" name="chenying0907 78"/>
              <p:cNvSpPr/>
              <p:nvPr/>
            </p:nvSpPr>
            <p:spPr bwMode="auto">
              <a:xfrm>
                <a:off x="3937" y="2817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" name="chenying0907 79"/>
              <p:cNvSpPr/>
              <p:nvPr/>
            </p:nvSpPr>
            <p:spPr bwMode="auto">
              <a:xfrm>
                <a:off x="4629" y="185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" name="chenying0907 80"/>
              <p:cNvSpPr/>
              <p:nvPr/>
            </p:nvSpPr>
            <p:spPr bwMode="auto">
              <a:xfrm>
                <a:off x="3967" y="281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" name="chenying0907 81"/>
              <p:cNvSpPr/>
              <p:nvPr/>
            </p:nvSpPr>
            <p:spPr bwMode="auto">
              <a:xfrm>
                <a:off x="4618" y="1878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" name="chenying0907 82"/>
              <p:cNvSpPr/>
              <p:nvPr/>
            </p:nvSpPr>
            <p:spPr bwMode="auto">
              <a:xfrm>
                <a:off x="3814" y="22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" name="chenying0907 83"/>
              <p:cNvSpPr/>
              <p:nvPr/>
            </p:nvSpPr>
            <p:spPr bwMode="auto">
              <a:xfrm>
                <a:off x="3876" y="2438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" name="chenying0907 84"/>
              <p:cNvSpPr/>
              <p:nvPr/>
            </p:nvSpPr>
            <p:spPr bwMode="auto">
              <a:xfrm>
                <a:off x="4618" y="18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" name="chenying0907 85"/>
              <p:cNvSpPr/>
              <p:nvPr/>
            </p:nvSpPr>
            <p:spPr bwMode="auto">
              <a:xfrm>
                <a:off x="3801" y="2272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" name="chenying0907 86"/>
              <p:cNvSpPr/>
              <p:nvPr/>
            </p:nvSpPr>
            <p:spPr bwMode="auto">
              <a:xfrm>
                <a:off x="3808" y="2266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" name="chenying0907 87"/>
              <p:cNvSpPr/>
              <p:nvPr/>
            </p:nvSpPr>
            <p:spPr bwMode="auto">
              <a:xfrm>
                <a:off x="3878" y="239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" name="chenying0907 88"/>
              <p:cNvSpPr/>
              <p:nvPr/>
            </p:nvSpPr>
            <p:spPr bwMode="auto">
              <a:xfrm>
                <a:off x="3810" y="2266"/>
                <a:ext cx="6" cy="0"/>
              </a:xfrm>
              <a:custGeom>
                <a:avLst/>
                <a:gdLst>
                  <a:gd name="T0" fmla="*/ 1 w 3"/>
                  <a:gd name="T1" fmla="*/ 0 w 3"/>
                  <a:gd name="T2" fmla="*/ 1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" name="chenying0907 89"/>
              <p:cNvSpPr/>
              <p:nvPr/>
            </p:nvSpPr>
            <p:spPr bwMode="auto">
              <a:xfrm>
                <a:off x="3935" y="224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" name="chenying0907 90"/>
              <p:cNvSpPr/>
              <p:nvPr/>
            </p:nvSpPr>
            <p:spPr bwMode="auto">
              <a:xfrm>
                <a:off x="3876" y="2213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" name="Oval 91"/>
              <p:cNvSpPr>
                <a:spLocks noChangeArrowheads="1"/>
              </p:cNvSpPr>
              <p:nvPr/>
            </p:nvSpPr>
            <p:spPr bwMode="auto">
              <a:xfrm>
                <a:off x="3814" y="2266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" name="chenying0907 92"/>
              <p:cNvSpPr/>
              <p:nvPr/>
            </p:nvSpPr>
            <p:spPr bwMode="auto">
              <a:xfrm>
                <a:off x="3801" y="2007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2 w 2"/>
                  <a:gd name="T3" fmla="*/ 3 h 3"/>
                  <a:gd name="T4" fmla="*/ 1 w 2"/>
                  <a:gd name="T5" fmla="*/ 2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0"/>
                      <a:pt x="0" y="1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" name="chenying0907 93"/>
              <p:cNvSpPr/>
              <p:nvPr/>
            </p:nvSpPr>
            <p:spPr bwMode="auto">
              <a:xfrm>
                <a:off x="3837" y="24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" name="chenying0907 94"/>
              <p:cNvSpPr/>
              <p:nvPr/>
            </p:nvSpPr>
            <p:spPr bwMode="auto">
              <a:xfrm>
                <a:off x="4398" y="229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" name="chenying0907 95"/>
              <p:cNvSpPr/>
              <p:nvPr/>
            </p:nvSpPr>
            <p:spPr bwMode="auto">
              <a:xfrm>
                <a:off x="4376" y="2249"/>
                <a:ext cx="227" cy="119"/>
              </a:xfrm>
              <a:custGeom>
                <a:avLst/>
                <a:gdLst>
                  <a:gd name="T0" fmla="*/ 90 w 107"/>
                  <a:gd name="T1" fmla="*/ 34 h 56"/>
                  <a:gd name="T2" fmla="*/ 75 w 107"/>
                  <a:gd name="T3" fmla="*/ 23 h 56"/>
                  <a:gd name="T4" fmla="*/ 59 w 107"/>
                  <a:gd name="T5" fmla="*/ 22 h 56"/>
                  <a:gd name="T6" fmla="*/ 54 w 107"/>
                  <a:gd name="T7" fmla="*/ 18 h 56"/>
                  <a:gd name="T8" fmla="*/ 44 w 107"/>
                  <a:gd name="T9" fmla="*/ 13 h 56"/>
                  <a:gd name="T10" fmla="*/ 37 w 107"/>
                  <a:gd name="T11" fmla="*/ 9 h 56"/>
                  <a:gd name="T12" fmla="*/ 30 w 107"/>
                  <a:gd name="T13" fmla="*/ 11 h 56"/>
                  <a:gd name="T14" fmla="*/ 20 w 107"/>
                  <a:gd name="T15" fmla="*/ 8 h 56"/>
                  <a:gd name="T16" fmla="*/ 15 w 107"/>
                  <a:gd name="T17" fmla="*/ 6 h 56"/>
                  <a:gd name="T18" fmla="*/ 9 w 107"/>
                  <a:gd name="T19" fmla="*/ 1 h 56"/>
                  <a:gd name="T20" fmla="*/ 6 w 107"/>
                  <a:gd name="T21" fmla="*/ 1 h 56"/>
                  <a:gd name="T22" fmla="*/ 3 w 107"/>
                  <a:gd name="T23" fmla="*/ 3 h 56"/>
                  <a:gd name="T24" fmla="*/ 0 w 107"/>
                  <a:gd name="T25" fmla="*/ 5 h 56"/>
                  <a:gd name="T26" fmla="*/ 1 w 107"/>
                  <a:gd name="T27" fmla="*/ 8 h 56"/>
                  <a:gd name="T28" fmla="*/ 6 w 107"/>
                  <a:gd name="T29" fmla="*/ 9 h 56"/>
                  <a:gd name="T30" fmla="*/ 8 w 107"/>
                  <a:gd name="T31" fmla="*/ 14 h 56"/>
                  <a:gd name="T32" fmla="*/ 3 w 107"/>
                  <a:gd name="T33" fmla="*/ 19 h 56"/>
                  <a:gd name="T34" fmla="*/ 5 w 107"/>
                  <a:gd name="T35" fmla="*/ 20 h 56"/>
                  <a:gd name="T36" fmla="*/ 8 w 107"/>
                  <a:gd name="T37" fmla="*/ 18 h 56"/>
                  <a:gd name="T38" fmla="*/ 8 w 107"/>
                  <a:gd name="T39" fmla="*/ 20 h 56"/>
                  <a:gd name="T40" fmla="*/ 12 w 107"/>
                  <a:gd name="T41" fmla="*/ 17 h 56"/>
                  <a:gd name="T42" fmla="*/ 11 w 107"/>
                  <a:gd name="T43" fmla="*/ 22 h 56"/>
                  <a:gd name="T44" fmla="*/ 11 w 107"/>
                  <a:gd name="T45" fmla="*/ 25 h 56"/>
                  <a:gd name="T46" fmla="*/ 13 w 107"/>
                  <a:gd name="T47" fmla="*/ 23 h 56"/>
                  <a:gd name="T48" fmla="*/ 14 w 107"/>
                  <a:gd name="T49" fmla="*/ 25 h 56"/>
                  <a:gd name="T50" fmla="*/ 17 w 107"/>
                  <a:gd name="T51" fmla="*/ 22 h 56"/>
                  <a:gd name="T52" fmla="*/ 21 w 107"/>
                  <a:gd name="T53" fmla="*/ 18 h 56"/>
                  <a:gd name="T54" fmla="*/ 20 w 107"/>
                  <a:gd name="T55" fmla="*/ 23 h 56"/>
                  <a:gd name="T56" fmla="*/ 24 w 107"/>
                  <a:gd name="T57" fmla="*/ 26 h 56"/>
                  <a:gd name="T58" fmla="*/ 26 w 107"/>
                  <a:gd name="T59" fmla="*/ 27 h 56"/>
                  <a:gd name="T60" fmla="*/ 28 w 107"/>
                  <a:gd name="T61" fmla="*/ 27 h 56"/>
                  <a:gd name="T62" fmla="*/ 33 w 107"/>
                  <a:gd name="T63" fmla="*/ 29 h 56"/>
                  <a:gd name="T64" fmla="*/ 35 w 107"/>
                  <a:gd name="T65" fmla="*/ 30 h 56"/>
                  <a:gd name="T66" fmla="*/ 36 w 107"/>
                  <a:gd name="T67" fmla="*/ 30 h 56"/>
                  <a:gd name="T68" fmla="*/ 38 w 107"/>
                  <a:gd name="T69" fmla="*/ 28 h 56"/>
                  <a:gd name="T70" fmla="*/ 39 w 107"/>
                  <a:gd name="T71" fmla="*/ 31 h 56"/>
                  <a:gd name="T72" fmla="*/ 41 w 107"/>
                  <a:gd name="T73" fmla="*/ 30 h 56"/>
                  <a:gd name="T74" fmla="*/ 44 w 107"/>
                  <a:gd name="T75" fmla="*/ 33 h 56"/>
                  <a:gd name="T76" fmla="*/ 48 w 107"/>
                  <a:gd name="T77" fmla="*/ 34 h 56"/>
                  <a:gd name="T78" fmla="*/ 50 w 107"/>
                  <a:gd name="T79" fmla="*/ 37 h 56"/>
                  <a:gd name="T80" fmla="*/ 52 w 107"/>
                  <a:gd name="T81" fmla="*/ 36 h 56"/>
                  <a:gd name="T82" fmla="*/ 52 w 107"/>
                  <a:gd name="T83" fmla="*/ 37 h 56"/>
                  <a:gd name="T84" fmla="*/ 55 w 107"/>
                  <a:gd name="T85" fmla="*/ 37 h 56"/>
                  <a:gd name="T86" fmla="*/ 58 w 107"/>
                  <a:gd name="T87" fmla="*/ 38 h 56"/>
                  <a:gd name="T88" fmla="*/ 61 w 107"/>
                  <a:gd name="T89" fmla="*/ 38 h 56"/>
                  <a:gd name="T90" fmla="*/ 67 w 107"/>
                  <a:gd name="T91" fmla="*/ 33 h 56"/>
                  <a:gd name="T92" fmla="*/ 67 w 107"/>
                  <a:gd name="T93" fmla="*/ 38 h 56"/>
                  <a:gd name="T94" fmla="*/ 71 w 107"/>
                  <a:gd name="T95" fmla="*/ 39 h 56"/>
                  <a:gd name="T96" fmla="*/ 73 w 107"/>
                  <a:gd name="T97" fmla="*/ 40 h 56"/>
                  <a:gd name="T98" fmla="*/ 79 w 107"/>
                  <a:gd name="T99" fmla="*/ 44 h 56"/>
                  <a:gd name="T100" fmla="*/ 81 w 107"/>
                  <a:gd name="T101" fmla="*/ 46 h 56"/>
                  <a:gd name="T102" fmla="*/ 90 w 107"/>
                  <a:gd name="T103" fmla="*/ 46 h 56"/>
                  <a:gd name="T104" fmla="*/ 93 w 107"/>
                  <a:gd name="T105" fmla="*/ 4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7" h="56">
                    <a:moveTo>
                      <a:pt x="102" y="41"/>
                    </a:moveTo>
                    <a:cubicBezTo>
                      <a:pt x="101" y="41"/>
                      <a:pt x="100" y="41"/>
                      <a:pt x="100" y="40"/>
                    </a:cubicBezTo>
                    <a:cubicBezTo>
                      <a:pt x="96" y="38"/>
                      <a:pt x="96" y="32"/>
                      <a:pt x="92" y="32"/>
                    </a:cubicBezTo>
                    <a:cubicBezTo>
                      <a:pt x="91" y="33"/>
                      <a:pt x="91" y="34"/>
                      <a:pt x="90" y="34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89" y="34"/>
                      <a:pt x="90" y="33"/>
                      <a:pt x="91" y="33"/>
                    </a:cubicBezTo>
                    <a:cubicBezTo>
                      <a:pt x="89" y="32"/>
                      <a:pt x="88" y="32"/>
                      <a:pt x="87" y="31"/>
                    </a:cubicBezTo>
                    <a:cubicBezTo>
                      <a:pt x="86" y="32"/>
                      <a:pt x="86" y="30"/>
                      <a:pt x="85" y="32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4" y="32"/>
                      <a:pt x="84" y="32"/>
                      <a:pt x="85" y="29"/>
                    </a:cubicBezTo>
                    <a:cubicBezTo>
                      <a:pt x="82" y="25"/>
                      <a:pt x="78" y="26"/>
                      <a:pt x="75" y="23"/>
                    </a:cubicBezTo>
                    <a:cubicBezTo>
                      <a:pt x="72" y="22"/>
                      <a:pt x="68" y="22"/>
                      <a:pt x="64" y="21"/>
                    </a:cubicBezTo>
                    <a:cubicBezTo>
                      <a:pt x="62" y="24"/>
                      <a:pt x="62" y="23"/>
                      <a:pt x="60" y="25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0" y="25"/>
                      <a:pt x="60" y="24"/>
                      <a:pt x="60" y="22"/>
                    </a:cubicBezTo>
                    <a:cubicBezTo>
                      <a:pt x="60" y="23"/>
                      <a:pt x="60" y="22"/>
                      <a:pt x="59" y="24"/>
                    </a:cubicBezTo>
                    <a:cubicBezTo>
                      <a:pt x="58" y="26"/>
                      <a:pt x="60" y="21"/>
                      <a:pt x="59" y="22"/>
                    </a:cubicBezTo>
                    <a:cubicBezTo>
                      <a:pt x="60" y="21"/>
                      <a:pt x="59" y="23"/>
                      <a:pt x="59" y="22"/>
                    </a:cubicBezTo>
                    <a:cubicBezTo>
                      <a:pt x="57" y="24"/>
                      <a:pt x="60" y="22"/>
                      <a:pt x="59" y="19"/>
                    </a:cubicBezTo>
                    <a:cubicBezTo>
                      <a:pt x="57" y="19"/>
                      <a:pt x="55" y="20"/>
                      <a:pt x="54" y="19"/>
                    </a:cubicBezTo>
                    <a:cubicBezTo>
                      <a:pt x="54" y="19"/>
                      <a:pt x="54" y="20"/>
                      <a:pt x="54" y="20"/>
                    </a:cubicBezTo>
                    <a:cubicBezTo>
                      <a:pt x="55" y="17"/>
                      <a:pt x="53" y="21"/>
                      <a:pt x="53" y="19"/>
                    </a:cubicBezTo>
                    <a:cubicBezTo>
                      <a:pt x="53" y="19"/>
                      <a:pt x="53" y="19"/>
                      <a:pt x="54" y="18"/>
                    </a:cubicBezTo>
                    <a:cubicBezTo>
                      <a:pt x="54" y="17"/>
                      <a:pt x="52" y="18"/>
                      <a:pt x="52" y="17"/>
                    </a:cubicBezTo>
                    <a:cubicBezTo>
                      <a:pt x="51" y="18"/>
                      <a:pt x="52" y="15"/>
                      <a:pt x="51" y="16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9" y="18"/>
                      <a:pt x="50" y="13"/>
                      <a:pt x="49" y="15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7" y="14"/>
                      <a:pt x="46" y="12"/>
                      <a:pt x="44" y="13"/>
                    </a:cubicBezTo>
                    <a:cubicBezTo>
                      <a:pt x="43" y="13"/>
                      <a:pt x="43" y="10"/>
                      <a:pt x="41" y="11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1" y="11"/>
                      <a:pt x="41" y="11"/>
                    </a:cubicBezTo>
                    <a:cubicBezTo>
                      <a:pt x="40" y="12"/>
                      <a:pt x="40" y="10"/>
                      <a:pt x="39" y="10"/>
                    </a:cubicBezTo>
                    <a:cubicBezTo>
                      <a:pt x="39" y="10"/>
                      <a:pt x="39" y="10"/>
                      <a:pt x="39" y="11"/>
                    </a:cubicBezTo>
                    <a:cubicBezTo>
                      <a:pt x="39" y="9"/>
                      <a:pt x="37" y="11"/>
                      <a:pt x="37" y="9"/>
                    </a:cubicBezTo>
                    <a:cubicBezTo>
                      <a:pt x="35" y="12"/>
                      <a:pt x="35" y="11"/>
                      <a:pt x="35" y="11"/>
                    </a:cubicBezTo>
                    <a:cubicBezTo>
                      <a:pt x="35" y="11"/>
                      <a:pt x="35" y="10"/>
                      <a:pt x="35" y="10"/>
                    </a:cubicBezTo>
                    <a:cubicBezTo>
                      <a:pt x="35" y="10"/>
                      <a:pt x="34" y="10"/>
                      <a:pt x="34" y="9"/>
                    </a:cubicBezTo>
                    <a:cubicBezTo>
                      <a:pt x="34" y="9"/>
                      <a:pt x="33" y="11"/>
                      <a:pt x="33" y="10"/>
                    </a:cubicBezTo>
                    <a:cubicBezTo>
                      <a:pt x="34" y="8"/>
                      <a:pt x="32" y="10"/>
                      <a:pt x="32" y="9"/>
                    </a:cubicBezTo>
                    <a:cubicBezTo>
                      <a:pt x="31" y="10"/>
                      <a:pt x="30" y="12"/>
                      <a:pt x="30" y="11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0" y="9"/>
                      <a:pt x="30" y="6"/>
                      <a:pt x="27" y="8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6" y="8"/>
                      <a:pt x="25" y="5"/>
                      <a:pt x="23" y="7"/>
                    </a:cubicBezTo>
                    <a:cubicBezTo>
                      <a:pt x="23" y="6"/>
                      <a:pt x="23" y="6"/>
                      <a:pt x="22" y="5"/>
                    </a:cubicBezTo>
                    <a:cubicBezTo>
                      <a:pt x="21" y="7"/>
                      <a:pt x="21" y="6"/>
                      <a:pt x="20" y="8"/>
                    </a:cubicBezTo>
                    <a:cubicBezTo>
                      <a:pt x="19" y="8"/>
                      <a:pt x="20" y="7"/>
                      <a:pt x="20" y="6"/>
                    </a:cubicBezTo>
                    <a:cubicBezTo>
                      <a:pt x="20" y="6"/>
                      <a:pt x="21" y="3"/>
                      <a:pt x="19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8" y="5"/>
                      <a:pt x="17" y="6"/>
                      <a:pt x="17" y="5"/>
                    </a:cubicBezTo>
                    <a:cubicBezTo>
                      <a:pt x="16" y="6"/>
                      <a:pt x="16" y="6"/>
                      <a:pt x="15" y="7"/>
                    </a:cubicBezTo>
                    <a:cubicBezTo>
                      <a:pt x="15" y="7"/>
                      <a:pt x="16" y="5"/>
                      <a:pt x="15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4"/>
                      <a:pt x="14" y="4"/>
                      <a:pt x="13" y="4"/>
                    </a:cubicBezTo>
                    <a:cubicBezTo>
                      <a:pt x="14" y="2"/>
                      <a:pt x="11" y="4"/>
                      <a:pt x="12" y="2"/>
                    </a:cubicBezTo>
                    <a:cubicBezTo>
                      <a:pt x="11" y="3"/>
                      <a:pt x="11" y="1"/>
                      <a:pt x="9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2"/>
                      <a:pt x="9" y="2"/>
                      <a:pt x="9" y="1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2"/>
                      <a:pt x="5" y="4"/>
                      <a:pt x="4" y="5"/>
                    </a:cubicBezTo>
                    <a:cubicBezTo>
                      <a:pt x="5" y="4"/>
                      <a:pt x="4" y="5"/>
                      <a:pt x="4" y="4"/>
                    </a:cubicBezTo>
                    <a:cubicBezTo>
                      <a:pt x="5" y="3"/>
                      <a:pt x="6" y="2"/>
                      <a:pt x="7" y="1"/>
                    </a:cubicBezTo>
                    <a:cubicBezTo>
                      <a:pt x="7" y="0"/>
                      <a:pt x="5" y="3"/>
                      <a:pt x="6" y="1"/>
                    </a:cubicBezTo>
                    <a:cubicBezTo>
                      <a:pt x="6" y="0"/>
                      <a:pt x="5" y="0"/>
                      <a:pt x="4" y="2"/>
                    </a:cubicBezTo>
                    <a:cubicBezTo>
                      <a:pt x="5" y="1"/>
                      <a:pt x="5" y="1"/>
                      <a:pt x="5" y="0"/>
                    </a:cubicBezTo>
                    <a:cubicBezTo>
                      <a:pt x="5" y="0"/>
                      <a:pt x="5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2"/>
                      <a:pt x="3" y="2"/>
                      <a:pt x="2" y="4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2" y="4"/>
                      <a:pt x="1" y="5"/>
                      <a:pt x="2" y="3"/>
                    </a:cubicBezTo>
                    <a:cubicBezTo>
                      <a:pt x="2" y="2"/>
                      <a:pt x="3" y="2"/>
                      <a:pt x="4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1" y="3"/>
                      <a:pt x="0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0" y="6"/>
                      <a:pt x="2" y="6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4" y="3"/>
                      <a:pt x="3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3" y="5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9"/>
                      <a:pt x="3" y="6"/>
                      <a:pt x="4" y="6"/>
                    </a:cubicBezTo>
                    <a:cubicBezTo>
                      <a:pt x="4" y="7"/>
                      <a:pt x="2" y="9"/>
                      <a:pt x="2" y="10"/>
                    </a:cubicBezTo>
                    <a:cubicBezTo>
                      <a:pt x="2" y="10"/>
                      <a:pt x="4" y="9"/>
                      <a:pt x="3" y="11"/>
                    </a:cubicBezTo>
                    <a:cubicBezTo>
                      <a:pt x="4" y="10"/>
                      <a:pt x="5" y="10"/>
                      <a:pt x="6" y="9"/>
                    </a:cubicBezTo>
                    <a:cubicBezTo>
                      <a:pt x="6" y="9"/>
                      <a:pt x="4" y="11"/>
                      <a:pt x="5" y="11"/>
                    </a:cubicBezTo>
                    <a:cubicBezTo>
                      <a:pt x="5" y="11"/>
                      <a:pt x="4" y="12"/>
                      <a:pt x="4" y="13"/>
                    </a:cubicBezTo>
                    <a:cubicBezTo>
                      <a:pt x="5" y="12"/>
                      <a:pt x="4" y="13"/>
                      <a:pt x="5" y="11"/>
                    </a:cubicBezTo>
                    <a:cubicBezTo>
                      <a:pt x="6" y="12"/>
                      <a:pt x="6" y="13"/>
                      <a:pt x="7" y="12"/>
                    </a:cubicBezTo>
                    <a:cubicBezTo>
                      <a:pt x="7" y="12"/>
                      <a:pt x="6" y="14"/>
                      <a:pt x="5" y="15"/>
                    </a:cubicBezTo>
                    <a:cubicBezTo>
                      <a:pt x="6" y="13"/>
                      <a:pt x="7" y="13"/>
                      <a:pt x="8" y="14"/>
                    </a:cubicBezTo>
                    <a:cubicBezTo>
                      <a:pt x="9" y="12"/>
                      <a:pt x="8" y="12"/>
                      <a:pt x="9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9" y="11"/>
                      <a:pt x="8" y="14"/>
                      <a:pt x="8" y="14"/>
                    </a:cubicBezTo>
                    <a:cubicBezTo>
                      <a:pt x="6" y="16"/>
                      <a:pt x="8" y="13"/>
                      <a:pt x="6" y="16"/>
                    </a:cubicBezTo>
                    <a:cubicBezTo>
                      <a:pt x="5" y="18"/>
                      <a:pt x="4" y="17"/>
                      <a:pt x="5" y="16"/>
                    </a:cubicBezTo>
                    <a:cubicBezTo>
                      <a:pt x="3" y="18"/>
                      <a:pt x="5" y="17"/>
                      <a:pt x="3" y="19"/>
                    </a:cubicBezTo>
                    <a:cubicBezTo>
                      <a:pt x="4" y="19"/>
                      <a:pt x="5" y="18"/>
                      <a:pt x="5" y="18"/>
                    </a:cubicBezTo>
                    <a:cubicBezTo>
                      <a:pt x="6" y="17"/>
                      <a:pt x="6" y="16"/>
                      <a:pt x="7" y="16"/>
                    </a:cubicBezTo>
                    <a:cubicBezTo>
                      <a:pt x="8" y="14"/>
                      <a:pt x="6" y="17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9"/>
                      <a:pt x="7" y="18"/>
                      <a:pt x="7" y="18"/>
                    </a:cubicBezTo>
                    <a:cubicBezTo>
                      <a:pt x="5" y="21"/>
                      <a:pt x="6" y="18"/>
                      <a:pt x="5" y="20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6" y="19"/>
                      <a:pt x="6" y="20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0"/>
                      <a:pt x="7" y="18"/>
                      <a:pt x="7" y="18"/>
                    </a:cubicBezTo>
                    <a:cubicBezTo>
                      <a:pt x="9" y="16"/>
                      <a:pt x="7" y="18"/>
                      <a:pt x="8" y="18"/>
                    </a:cubicBezTo>
                    <a:cubicBezTo>
                      <a:pt x="9" y="16"/>
                      <a:pt x="8" y="18"/>
                      <a:pt x="9" y="16"/>
                    </a:cubicBezTo>
                    <a:cubicBezTo>
                      <a:pt x="9" y="15"/>
                      <a:pt x="10" y="15"/>
                      <a:pt x="10" y="15"/>
                    </a:cubicBezTo>
                    <a:cubicBezTo>
                      <a:pt x="10" y="15"/>
                      <a:pt x="9" y="17"/>
                      <a:pt x="9" y="18"/>
                    </a:cubicBezTo>
                    <a:cubicBezTo>
                      <a:pt x="9" y="18"/>
                      <a:pt x="8" y="18"/>
                      <a:pt x="9" y="17"/>
                    </a:cubicBezTo>
                    <a:cubicBezTo>
                      <a:pt x="7" y="19"/>
                      <a:pt x="7" y="21"/>
                      <a:pt x="6" y="21"/>
                    </a:cubicBezTo>
                    <a:cubicBezTo>
                      <a:pt x="6" y="23"/>
                      <a:pt x="7" y="20"/>
                      <a:pt x="8" y="20"/>
                    </a:cubicBezTo>
                    <a:cubicBezTo>
                      <a:pt x="7" y="21"/>
                      <a:pt x="8" y="19"/>
                      <a:pt x="9" y="18"/>
                    </a:cubicBezTo>
                    <a:cubicBezTo>
                      <a:pt x="12" y="14"/>
                      <a:pt x="7" y="21"/>
                      <a:pt x="8" y="21"/>
                    </a:cubicBezTo>
                    <a:cubicBezTo>
                      <a:pt x="10" y="18"/>
                      <a:pt x="11" y="18"/>
                      <a:pt x="12" y="15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6"/>
                      <a:pt x="13" y="16"/>
                      <a:pt x="11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9" y="22"/>
                      <a:pt x="9" y="23"/>
                    </a:cubicBezTo>
                    <a:cubicBezTo>
                      <a:pt x="10" y="22"/>
                      <a:pt x="10" y="21"/>
                      <a:pt x="10" y="21"/>
                    </a:cubicBezTo>
                    <a:cubicBezTo>
                      <a:pt x="10" y="22"/>
                      <a:pt x="9" y="23"/>
                      <a:pt x="10" y="23"/>
                    </a:cubicBezTo>
                    <a:cubicBezTo>
                      <a:pt x="10" y="22"/>
                      <a:pt x="11" y="20"/>
                      <a:pt x="11" y="20"/>
                    </a:cubicBezTo>
                    <a:cubicBezTo>
                      <a:pt x="12" y="20"/>
                      <a:pt x="11" y="22"/>
                      <a:pt x="11" y="22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1" y="23"/>
                      <a:pt x="9" y="24"/>
                      <a:pt x="10" y="24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0"/>
                      <a:pt x="12" y="21"/>
                      <a:pt x="12" y="21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2" y="22"/>
                      <a:pt x="10" y="25"/>
                      <a:pt x="11" y="25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4"/>
                      <a:pt x="12" y="24"/>
                      <a:pt x="12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4"/>
                      <a:pt x="13" y="22"/>
                      <a:pt x="12" y="24"/>
                    </a:cubicBezTo>
                    <a:cubicBezTo>
                      <a:pt x="14" y="22"/>
                      <a:pt x="12" y="24"/>
                      <a:pt x="13" y="23"/>
                    </a:cubicBezTo>
                    <a:cubicBezTo>
                      <a:pt x="13" y="21"/>
                      <a:pt x="14" y="21"/>
                      <a:pt x="14" y="21"/>
                    </a:cubicBezTo>
                    <a:cubicBezTo>
                      <a:pt x="13" y="24"/>
                      <a:pt x="14" y="22"/>
                      <a:pt x="14" y="22"/>
                    </a:cubicBezTo>
                    <a:cubicBezTo>
                      <a:pt x="14" y="23"/>
                      <a:pt x="14" y="23"/>
                      <a:pt x="14" y="24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3" y="25"/>
                      <a:pt x="15" y="22"/>
                      <a:pt x="15" y="23"/>
                    </a:cubicBezTo>
                    <a:cubicBezTo>
                      <a:pt x="14" y="24"/>
                      <a:pt x="14" y="25"/>
                      <a:pt x="14" y="25"/>
                    </a:cubicBezTo>
                    <a:cubicBezTo>
                      <a:pt x="15" y="23"/>
                      <a:pt x="16" y="23"/>
                      <a:pt x="16" y="21"/>
                    </a:cubicBezTo>
                    <a:cubicBezTo>
                      <a:pt x="16" y="22"/>
                      <a:pt x="15" y="24"/>
                      <a:pt x="14" y="26"/>
                    </a:cubicBezTo>
                    <a:cubicBezTo>
                      <a:pt x="15" y="24"/>
                      <a:pt x="14" y="27"/>
                      <a:pt x="15" y="25"/>
                    </a:cubicBezTo>
                    <a:cubicBezTo>
                      <a:pt x="15" y="24"/>
                      <a:pt x="16" y="23"/>
                      <a:pt x="17" y="22"/>
                    </a:cubicBezTo>
                    <a:cubicBezTo>
                      <a:pt x="17" y="23"/>
                      <a:pt x="16" y="23"/>
                      <a:pt x="16" y="24"/>
                    </a:cubicBezTo>
                    <a:cubicBezTo>
                      <a:pt x="16" y="24"/>
                      <a:pt x="17" y="23"/>
                      <a:pt x="17" y="22"/>
                    </a:cubicBezTo>
                    <a:cubicBezTo>
                      <a:pt x="17" y="22"/>
                      <a:pt x="19" y="20"/>
                      <a:pt x="18" y="22"/>
                    </a:cubicBezTo>
                    <a:cubicBezTo>
                      <a:pt x="18" y="23"/>
                      <a:pt x="17" y="22"/>
                      <a:pt x="17" y="23"/>
                    </a:cubicBezTo>
                    <a:cubicBezTo>
                      <a:pt x="17" y="24"/>
                      <a:pt x="19" y="20"/>
                      <a:pt x="20" y="20"/>
                    </a:cubicBezTo>
                    <a:cubicBezTo>
                      <a:pt x="20" y="19"/>
                      <a:pt x="22" y="16"/>
                      <a:pt x="22" y="15"/>
                    </a:cubicBezTo>
                    <a:cubicBezTo>
                      <a:pt x="23" y="16"/>
                      <a:pt x="22" y="16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21"/>
                      <a:pt x="18" y="22"/>
                      <a:pt x="18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8" y="24"/>
                      <a:pt x="18" y="26"/>
                      <a:pt x="18" y="26"/>
                    </a:cubicBezTo>
                    <a:cubicBezTo>
                      <a:pt x="19" y="24"/>
                      <a:pt x="17" y="26"/>
                      <a:pt x="18" y="25"/>
                    </a:cubicBezTo>
                    <a:cubicBezTo>
                      <a:pt x="19" y="25"/>
                      <a:pt x="20" y="22"/>
                      <a:pt x="20" y="23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7"/>
                      <a:pt x="19" y="24"/>
                      <a:pt x="19" y="25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7"/>
                      <a:pt x="21" y="28"/>
                      <a:pt x="23" y="24"/>
                    </a:cubicBezTo>
                    <a:cubicBezTo>
                      <a:pt x="23" y="26"/>
                      <a:pt x="23" y="26"/>
                      <a:pt x="23" y="27"/>
                    </a:cubicBezTo>
                    <a:cubicBezTo>
                      <a:pt x="23" y="27"/>
                      <a:pt x="24" y="26"/>
                      <a:pt x="24" y="26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3" y="29"/>
                      <a:pt x="24" y="27"/>
                      <a:pt x="25" y="26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4" y="29"/>
                      <a:pt x="25" y="27"/>
                      <a:pt x="26" y="26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6"/>
                      <a:pt x="27" y="26"/>
                      <a:pt x="26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8"/>
                      <a:pt x="27" y="29"/>
                      <a:pt x="27" y="28"/>
                    </a:cubicBezTo>
                    <a:cubicBezTo>
                      <a:pt x="28" y="28"/>
                      <a:pt x="28" y="27"/>
                      <a:pt x="28" y="26"/>
                    </a:cubicBezTo>
                    <a:cubicBezTo>
                      <a:pt x="29" y="24"/>
                      <a:pt x="28" y="26"/>
                      <a:pt x="29" y="25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30"/>
                      <a:pt x="29" y="28"/>
                      <a:pt x="30" y="29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0" y="30"/>
                      <a:pt x="32" y="28"/>
                      <a:pt x="32" y="30"/>
                    </a:cubicBezTo>
                    <a:cubicBezTo>
                      <a:pt x="32" y="29"/>
                      <a:pt x="33" y="26"/>
                      <a:pt x="34" y="26"/>
                    </a:cubicBezTo>
                    <a:cubicBezTo>
                      <a:pt x="35" y="25"/>
                      <a:pt x="33" y="29"/>
                      <a:pt x="32" y="30"/>
                    </a:cubicBezTo>
                    <a:cubicBezTo>
                      <a:pt x="33" y="29"/>
                      <a:pt x="33" y="29"/>
                      <a:pt x="33" y="29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4" y="29"/>
                      <a:pt x="34" y="28"/>
                      <a:pt x="34" y="29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30"/>
                      <a:pt x="34" y="31"/>
                      <a:pt x="34" y="31"/>
                    </a:cubicBezTo>
                    <a:cubicBezTo>
                      <a:pt x="35" y="29"/>
                      <a:pt x="35" y="30"/>
                      <a:pt x="36" y="29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32"/>
                      <a:pt x="36" y="29"/>
                      <a:pt x="36" y="29"/>
                    </a:cubicBezTo>
                    <a:cubicBezTo>
                      <a:pt x="37" y="28"/>
                      <a:pt x="37" y="29"/>
                      <a:pt x="36" y="30"/>
                    </a:cubicBezTo>
                    <a:cubicBezTo>
                      <a:pt x="36" y="30"/>
                      <a:pt x="36" y="29"/>
                      <a:pt x="36" y="30"/>
                    </a:cubicBezTo>
                    <a:cubicBezTo>
                      <a:pt x="35" y="31"/>
                      <a:pt x="36" y="30"/>
                      <a:pt x="36" y="31"/>
                    </a:cubicBezTo>
                    <a:cubicBezTo>
                      <a:pt x="36" y="31"/>
                      <a:pt x="37" y="29"/>
                      <a:pt x="37" y="30"/>
                    </a:cubicBezTo>
                    <a:cubicBezTo>
                      <a:pt x="37" y="30"/>
                      <a:pt x="37" y="30"/>
                      <a:pt x="37" y="31"/>
                    </a:cubicBezTo>
                    <a:cubicBezTo>
                      <a:pt x="37" y="30"/>
                      <a:pt x="37" y="31"/>
                      <a:pt x="38" y="30"/>
                    </a:cubicBezTo>
                    <a:cubicBezTo>
                      <a:pt x="38" y="30"/>
                      <a:pt x="38" y="29"/>
                      <a:pt x="38" y="28"/>
                    </a:cubicBezTo>
                    <a:cubicBezTo>
                      <a:pt x="38" y="28"/>
                      <a:pt x="39" y="28"/>
                      <a:pt x="38" y="28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8" y="28"/>
                      <a:pt x="38" y="29"/>
                      <a:pt x="39" y="28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9" y="30"/>
                      <a:pt x="38" y="32"/>
                      <a:pt x="38" y="32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ubicBezTo>
                      <a:pt x="39" y="33"/>
                      <a:pt x="41" y="28"/>
                      <a:pt x="41" y="30"/>
                    </a:cubicBezTo>
                    <a:cubicBezTo>
                      <a:pt x="40" y="31"/>
                      <a:pt x="40" y="32"/>
                      <a:pt x="40" y="32"/>
                    </a:cubicBezTo>
                    <a:cubicBezTo>
                      <a:pt x="40" y="32"/>
                      <a:pt x="41" y="31"/>
                      <a:pt x="41" y="31"/>
                    </a:cubicBezTo>
                    <a:cubicBezTo>
                      <a:pt x="41" y="31"/>
                      <a:pt x="40" y="33"/>
                      <a:pt x="40" y="31"/>
                    </a:cubicBezTo>
                    <a:cubicBezTo>
                      <a:pt x="41" y="30"/>
                      <a:pt x="41" y="31"/>
                      <a:pt x="41" y="30"/>
                    </a:cubicBezTo>
                    <a:cubicBezTo>
                      <a:pt x="40" y="35"/>
                      <a:pt x="42" y="32"/>
                      <a:pt x="42" y="34"/>
                    </a:cubicBezTo>
                    <a:cubicBezTo>
                      <a:pt x="43" y="32"/>
                      <a:pt x="43" y="34"/>
                      <a:pt x="43" y="33"/>
                    </a:cubicBezTo>
                    <a:cubicBezTo>
                      <a:pt x="42" y="35"/>
                      <a:pt x="44" y="33"/>
                      <a:pt x="43" y="34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3"/>
                      <a:pt x="46" y="29"/>
                      <a:pt x="45" y="31"/>
                    </a:cubicBezTo>
                    <a:cubicBezTo>
                      <a:pt x="45" y="32"/>
                      <a:pt x="45" y="33"/>
                      <a:pt x="44" y="33"/>
                    </a:cubicBezTo>
                    <a:cubicBezTo>
                      <a:pt x="44" y="36"/>
                      <a:pt x="46" y="32"/>
                      <a:pt x="45" y="35"/>
                    </a:cubicBezTo>
                    <a:cubicBezTo>
                      <a:pt x="46" y="34"/>
                      <a:pt x="46" y="32"/>
                      <a:pt x="47" y="31"/>
                    </a:cubicBezTo>
                    <a:cubicBezTo>
                      <a:pt x="47" y="33"/>
                      <a:pt x="47" y="34"/>
                      <a:pt x="46" y="34"/>
                    </a:cubicBezTo>
                    <a:cubicBezTo>
                      <a:pt x="47" y="34"/>
                      <a:pt x="47" y="33"/>
                      <a:pt x="47" y="34"/>
                    </a:cubicBezTo>
                    <a:cubicBezTo>
                      <a:pt x="47" y="35"/>
                      <a:pt x="47" y="35"/>
                      <a:pt x="46" y="35"/>
                    </a:cubicBezTo>
                    <a:cubicBezTo>
                      <a:pt x="46" y="36"/>
                      <a:pt x="47" y="35"/>
                      <a:pt x="48" y="34"/>
                    </a:cubicBezTo>
                    <a:cubicBezTo>
                      <a:pt x="47" y="36"/>
                      <a:pt x="48" y="35"/>
                      <a:pt x="48" y="37"/>
                    </a:cubicBezTo>
                    <a:cubicBezTo>
                      <a:pt x="49" y="35"/>
                      <a:pt x="48" y="38"/>
                      <a:pt x="49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50" y="35"/>
                      <a:pt x="51" y="33"/>
                      <a:pt x="51" y="33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49" y="37"/>
                      <a:pt x="50" y="36"/>
                      <a:pt x="50" y="37"/>
                    </a:cubicBezTo>
                    <a:cubicBezTo>
                      <a:pt x="50" y="35"/>
                      <a:pt x="50" y="37"/>
                      <a:pt x="51" y="36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2" y="35"/>
                      <a:pt x="52" y="34"/>
                      <a:pt x="52" y="34"/>
                    </a:cubicBezTo>
                    <a:cubicBezTo>
                      <a:pt x="52" y="34"/>
                      <a:pt x="51" y="36"/>
                      <a:pt x="51" y="36"/>
                    </a:cubicBezTo>
                    <a:cubicBezTo>
                      <a:pt x="51" y="37"/>
                      <a:pt x="51" y="37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51" y="39"/>
                      <a:pt x="52" y="37"/>
                      <a:pt x="53" y="37"/>
                    </a:cubicBezTo>
                    <a:cubicBezTo>
                      <a:pt x="53" y="38"/>
                      <a:pt x="54" y="37"/>
                      <a:pt x="55" y="37"/>
                    </a:cubicBezTo>
                    <a:cubicBezTo>
                      <a:pt x="55" y="37"/>
                      <a:pt x="54" y="38"/>
                      <a:pt x="55" y="37"/>
                    </a:cubicBezTo>
                    <a:cubicBezTo>
                      <a:pt x="55" y="37"/>
                      <a:pt x="56" y="36"/>
                      <a:pt x="55" y="37"/>
                    </a:cubicBezTo>
                    <a:cubicBezTo>
                      <a:pt x="56" y="36"/>
                      <a:pt x="55" y="38"/>
                      <a:pt x="55" y="38"/>
                    </a:cubicBezTo>
                    <a:cubicBezTo>
                      <a:pt x="55" y="38"/>
                      <a:pt x="56" y="37"/>
                      <a:pt x="56" y="37"/>
                    </a:cubicBezTo>
                    <a:cubicBezTo>
                      <a:pt x="55" y="39"/>
                      <a:pt x="58" y="36"/>
                      <a:pt x="57" y="38"/>
                    </a:cubicBezTo>
                    <a:cubicBezTo>
                      <a:pt x="58" y="37"/>
                      <a:pt x="57" y="38"/>
                      <a:pt x="57" y="39"/>
                    </a:cubicBezTo>
                    <a:cubicBezTo>
                      <a:pt x="57" y="38"/>
                      <a:pt x="58" y="38"/>
                      <a:pt x="59" y="36"/>
                    </a:cubicBezTo>
                    <a:cubicBezTo>
                      <a:pt x="58" y="38"/>
                      <a:pt x="58" y="38"/>
                      <a:pt x="58" y="38"/>
                    </a:cubicBezTo>
                    <a:cubicBezTo>
                      <a:pt x="59" y="38"/>
                      <a:pt x="59" y="38"/>
                      <a:pt x="60" y="37"/>
                    </a:cubicBezTo>
                    <a:cubicBezTo>
                      <a:pt x="60" y="36"/>
                      <a:pt x="61" y="35"/>
                      <a:pt x="61" y="35"/>
                    </a:cubicBezTo>
                    <a:cubicBezTo>
                      <a:pt x="61" y="35"/>
                      <a:pt x="61" y="35"/>
                      <a:pt x="61" y="35"/>
                    </a:cubicBezTo>
                    <a:cubicBezTo>
                      <a:pt x="61" y="36"/>
                      <a:pt x="62" y="35"/>
                      <a:pt x="62" y="35"/>
                    </a:cubicBezTo>
                    <a:cubicBezTo>
                      <a:pt x="62" y="36"/>
                      <a:pt x="62" y="35"/>
                      <a:pt x="61" y="36"/>
                    </a:cubicBezTo>
                    <a:cubicBezTo>
                      <a:pt x="60" y="39"/>
                      <a:pt x="61" y="38"/>
                      <a:pt x="61" y="38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3" y="36"/>
                      <a:pt x="61" y="38"/>
                      <a:pt x="62" y="38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64" y="34"/>
                      <a:pt x="64" y="36"/>
                      <a:pt x="63" y="37"/>
                    </a:cubicBezTo>
                    <a:cubicBezTo>
                      <a:pt x="64" y="37"/>
                      <a:pt x="65" y="34"/>
                      <a:pt x="66" y="33"/>
                    </a:cubicBezTo>
                    <a:cubicBezTo>
                      <a:pt x="66" y="34"/>
                      <a:pt x="67" y="33"/>
                      <a:pt x="67" y="33"/>
                    </a:cubicBezTo>
                    <a:cubicBezTo>
                      <a:pt x="67" y="34"/>
                      <a:pt x="67" y="33"/>
                      <a:pt x="67" y="34"/>
                    </a:cubicBezTo>
                    <a:cubicBezTo>
                      <a:pt x="66" y="35"/>
                      <a:pt x="66" y="35"/>
                      <a:pt x="66" y="35"/>
                    </a:cubicBezTo>
                    <a:cubicBezTo>
                      <a:pt x="66" y="35"/>
                      <a:pt x="65" y="37"/>
                      <a:pt x="65" y="38"/>
                    </a:cubicBezTo>
                    <a:cubicBezTo>
                      <a:pt x="65" y="37"/>
                      <a:pt x="66" y="39"/>
                      <a:pt x="66" y="39"/>
                    </a:cubicBezTo>
                    <a:cubicBezTo>
                      <a:pt x="67" y="36"/>
                      <a:pt x="67" y="38"/>
                      <a:pt x="68" y="36"/>
                    </a:cubicBezTo>
                    <a:cubicBezTo>
                      <a:pt x="69" y="36"/>
                      <a:pt x="67" y="38"/>
                      <a:pt x="67" y="38"/>
                    </a:cubicBezTo>
                    <a:cubicBezTo>
                      <a:pt x="68" y="38"/>
                      <a:pt x="68" y="39"/>
                      <a:pt x="69" y="39"/>
                    </a:cubicBezTo>
                    <a:cubicBezTo>
                      <a:pt x="69" y="39"/>
                      <a:pt x="69" y="39"/>
                      <a:pt x="69" y="39"/>
                    </a:cubicBezTo>
                    <a:cubicBezTo>
                      <a:pt x="69" y="38"/>
                      <a:pt x="70" y="39"/>
                      <a:pt x="71" y="38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70" y="40"/>
                      <a:pt x="72" y="36"/>
                      <a:pt x="72" y="37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72" y="38"/>
                      <a:pt x="71" y="40"/>
                      <a:pt x="72" y="38"/>
                    </a:cubicBezTo>
                    <a:cubicBezTo>
                      <a:pt x="72" y="39"/>
                      <a:pt x="72" y="39"/>
                      <a:pt x="72" y="39"/>
                    </a:cubicBezTo>
                    <a:cubicBezTo>
                      <a:pt x="72" y="39"/>
                      <a:pt x="73" y="39"/>
                      <a:pt x="74" y="38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2" y="41"/>
                      <a:pt x="74" y="38"/>
                      <a:pt x="74" y="39"/>
                    </a:cubicBezTo>
                    <a:cubicBezTo>
                      <a:pt x="74" y="39"/>
                      <a:pt x="74" y="40"/>
                      <a:pt x="73" y="40"/>
                    </a:cubicBezTo>
                    <a:cubicBezTo>
                      <a:pt x="74" y="39"/>
                      <a:pt x="75" y="39"/>
                      <a:pt x="75" y="39"/>
                    </a:cubicBezTo>
                    <a:cubicBezTo>
                      <a:pt x="74" y="41"/>
                      <a:pt x="74" y="41"/>
                      <a:pt x="74" y="41"/>
                    </a:cubicBezTo>
                    <a:cubicBezTo>
                      <a:pt x="76" y="42"/>
                      <a:pt x="77" y="43"/>
                      <a:pt x="80" y="42"/>
                    </a:cubicBezTo>
                    <a:cubicBezTo>
                      <a:pt x="79" y="44"/>
                      <a:pt x="79" y="43"/>
                      <a:pt x="78" y="45"/>
                    </a:cubicBezTo>
                    <a:cubicBezTo>
                      <a:pt x="79" y="43"/>
                      <a:pt x="79" y="44"/>
                      <a:pt x="79" y="44"/>
                    </a:cubicBezTo>
                    <a:cubicBezTo>
                      <a:pt x="79" y="44"/>
                      <a:pt x="79" y="44"/>
                      <a:pt x="79" y="44"/>
                    </a:cubicBezTo>
                    <a:cubicBezTo>
                      <a:pt x="80" y="44"/>
                      <a:pt x="79" y="45"/>
                      <a:pt x="80" y="45"/>
                    </a:cubicBezTo>
                    <a:cubicBezTo>
                      <a:pt x="80" y="44"/>
                      <a:pt x="80" y="44"/>
                      <a:pt x="80" y="44"/>
                    </a:cubicBezTo>
                    <a:cubicBezTo>
                      <a:pt x="81" y="43"/>
                      <a:pt x="79" y="47"/>
                      <a:pt x="81" y="45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1" y="44"/>
                      <a:pt x="80" y="47"/>
                      <a:pt x="81" y="46"/>
                    </a:cubicBezTo>
                    <a:cubicBezTo>
                      <a:pt x="81" y="46"/>
                      <a:pt x="81" y="46"/>
                      <a:pt x="81" y="46"/>
                    </a:cubicBezTo>
                    <a:cubicBezTo>
                      <a:pt x="81" y="47"/>
                      <a:pt x="83" y="44"/>
                      <a:pt x="82" y="46"/>
                    </a:cubicBezTo>
                    <a:cubicBezTo>
                      <a:pt x="83" y="46"/>
                      <a:pt x="83" y="46"/>
                      <a:pt x="84" y="44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5" y="46"/>
                      <a:pt x="86" y="47"/>
                      <a:pt x="88" y="46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9" y="45"/>
                      <a:pt x="87" y="49"/>
                      <a:pt x="90" y="46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90" y="47"/>
                      <a:pt x="90" y="47"/>
                      <a:pt x="90" y="47"/>
                    </a:cubicBezTo>
                    <a:cubicBezTo>
                      <a:pt x="91" y="46"/>
                      <a:pt x="91" y="47"/>
                      <a:pt x="92" y="46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91" y="47"/>
                      <a:pt x="93" y="45"/>
                      <a:pt x="93" y="46"/>
                    </a:cubicBezTo>
                    <a:cubicBezTo>
                      <a:pt x="93" y="47"/>
                      <a:pt x="93" y="47"/>
                      <a:pt x="93" y="47"/>
                    </a:cubicBezTo>
                    <a:cubicBezTo>
                      <a:pt x="92" y="50"/>
                      <a:pt x="93" y="54"/>
                      <a:pt x="96" y="51"/>
                    </a:cubicBezTo>
                    <a:cubicBezTo>
                      <a:pt x="97" y="51"/>
                      <a:pt x="95" y="53"/>
                      <a:pt x="95" y="53"/>
                    </a:cubicBezTo>
                    <a:cubicBezTo>
                      <a:pt x="99" y="51"/>
                      <a:pt x="97" y="56"/>
                      <a:pt x="101" y="53"/>
                    </a:cubicBezTo>
                    <a:cubicBezTo>
                      <a:pt x="103" y="52"/>
                      <a:pt x="107" y="48"/>
                      <a:pt x="107" y="48"/>
                    </a:cubicBezTo>
                    <a:cubicBezTo>
                      <a:pt x="103" y="48"/>
                      <a:pt x="103" y="45"/>
                      <a:pt x="102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" name="chenying0907 96"/>
              <p:cNvSpPr/>
              <p:nvPr/>
            </p:nvSpPr>
            <p:spPr bwMode="auto">
              <a:xfrm>
                <a:off x="4117" y="22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" name="chenying0907 97"/>
              <p:cNvSpPr/>
              <p:nvPr/>
            </p:nvSpPr>
            <p:spPr bwMode="auto">
              <a:xfrm>
                <a:off x="4487" y="23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" name="chenying0907 98"/>
              <p:cNvSpPr/>
              <p:nvPr/>
            </p:nvSpPr>
            <p:spPr bwMode="auto">
              <a:xfrm>
                <a:off x="4387" y="2285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" name="chenying0907 99"/>
              <p:cNvSpPr/>
              <p:nvPr/>
            </p:nvSpPr>
            <p:spPr bwMode="auto">
              <a:xfrm>
                <a:off x="4508" y="193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" name="chenying0907 100"/>
              <p:cNvSpPr/>
              <p:nvPr/>
            </p:nvSpPr>
            <p:spPr bwMode="auto">
              <a:xfrm>
                <a:off x="4487" y="2285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" name="chenying0907 101"/>
              <p:cNvSpPr/>
              <p:nvPr/>
            </p:nvSpPr>
            <p:spPr bwMode="auto">
              <a:xfrm>
                <a:off x="4514" y="1929"/>
                <a:ext cx="0" cy="4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" name="chenying0907 102"/>
              <p:cNvSpPr/>
              <p:nvPr/>
            </p:nvSpPr>
            <p:spPr bwMode="auto">
              <a:xfrm>
                <a:off x="4506" y="1927"/>
                <a:ext cx="0" cy="4"/>
              </a:xfrm>
              <a:custGeom>
                <a:avLst/>
                <a:gdLst>
                  <a:gd name="T0" fmla="*/ 1 h 2"/>
                  <a:gd name="T1" fmla="*/ 0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" name="chenying0907 103"/>
              <p:cNvSpPr/>
              <p:nvPr/>
            </p:nvSpPr>
            <p:spPr bwMode="auto">
              <a:xfrm>
                <a:off x="4516" y="192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" name="chenying0907 104"/>
              <p:cNvSpPr/>
              <p:nvPr/>
            </p:nvSpPr>
            <p:spPr bwMode="auto">
              <a:xfrm>
                <a:off x="4495" y="1925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" name="chenying0907 105"/>
              <p:cNvSpPr/>
              <p:nvPr/>
            </p:nvSpPr>
            <p:spPr bwMode="auto">
              <a:xfrm>
                <a:off x="3201" y="2162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" name="chenying0907 106"/>
              <p:cNvSpPr/>
              <p:nvPr/>
            </p:nvSpPr>
            <p:spPr bwMode="auto">
              <a:xfrm>
                <a:off x="3544" y="1543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" name="chenying0907 107"/>
              <p:cNvSpPr/>
              <p:nvPr/>
            </p:nvSpPr>
            <p:spPr bwMode="auto">
              <a:xfrm>
                <a:off x="3914" y="1418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" name="chenying0907 108"/>
              <p:cNvSpPr/>
              <p:nvPr/>
            </p:nvSpPr>
            <p:spPr bwMode="auto">
              <a:xfrm>
                <a:off x="3916" y="1409"/>
                <a:ext cx="4" cy="2"/>
              </a:xfrm>
              <a:custGeom>
                <a:avLst/>
                <a:gdLst>
                  <a:gd name="T0" fmla="*/ 0 w 2"/>
                  <a:gd name="T1" fmla="*/ 1 h 1"/>
                  <a:gd name="T2" fmla="*/ 1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0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" name="chenying0907 109"/>
              <p:cNvSpPr/>
              <p:nvPr/>
            </p:nvSpPr>
            <p:spPr bwMode="auto">
              <a:xfrm>
                <a:off x="3893" y="1441"/>
                <a:ext cx="4" cy="4"/>
              </a:xfrm>
              <a:custGeom>
                <a:avLst/>
                <a:gdLst>
                  <a:gd name="T0" fmla="*/ 2 w 2"/>
                  <a:gd name="T1" fmla="*/ 1 h 2"/>
                  <a:gd name="T2" fmla="*/ 1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1" y="1"/>
                      <a:pt x="1" y="1"/>
                    </a:cubicBezTo>
                    <a:cubicBezTo>
                      <a:pt x="0" y="2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" name="chenying0907 110"/>
              <p:cNvSpPr/>
              <p:nvPr/>
            </p:nvSpPr>
            <p:spPr bwMode="auto">
              <a:xfrm>
                <a:off x="3893" y="1437"/>
                <a:ext cx="6" cy="6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" name="chenying0907 111"/>
              <p:cNvSpPr/>
              <p:nvPr/>
            </p:nvSpPr>
            <p:spPr bwMode="auto">
              <a:xfrm>
                <a:off x="3909" y="1418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0" name="chenying0907 112"/>
              <p:cNvSpPr/>
              <p:nvPr/>
            </p:nvSpPr>
            <p:spPr bwMode="auto">
              <a:xfrm>
                <a:off x="3912" y="1416"/>
                <a:ext cx="4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1" name="chenying0907 113"/>
              <p:cNvSpPr/>
              <p:nvPr/>
            </p:nvSpPr>
            <p:spPr bwMode="auto">
              <a:xfrm>
                <a:off x="4472" y="1804"/>
                <a:ext cx="233" cy="133"/>
              </a:xfrm>
              <a:custGeom>
                <a:avLst/>
                <a:gdLst>
                  <a:gd name="T0" fmla="*/ 86 w 110"/>
                  <a:gd name="T1" fmla="*/ 5 h 63"/>
                  <a:gd name="T2" fmla="*/ 79 w 110"/>
                  <a:gd name="T3" fmla="*/ 7 h 63"/>
                  <a:gd name="T4" fmla="*/ 58 w 110"/>
                  <a:gd name="T5" fmla="*/ 24 h 63"/>
                  <a:gd name="T6" fmla="*/ 50 w 110"/>
                  <a:gd name="T7" fmla="*/ 26 h 63"/>
                  <a:gd name="T8" fmla="*/ 44 w 110"/>
                  <a:gd name="T9" fmla="*/ 26 h 63"/>
                  <a:gd name="T10" fmla="*/ 34 w 110"/>
                  <a:gd name="T11" fmla="*/ 31 h 63"/>
                  <a:gd name="T12" fmla="*/ 28 w 110"/>
                  <a:gd name="T13" fmla="*/ 33 h 63"/>
                  <a:gd name="T14" fmla="*/ 17 w 110"/>
                  <a:gd name="T15" fmla="*/ 38 h 63"/>
                  <a:gd name="T16" fmla="*/ 13 w 110"/>
                  <a:gd name="T17" fmla="*/ 45 h 63"/>
                  <a:gd name="T18" fmla="*/ 5 w 110"/>
                  <a:gd name="T19" fmla="*/ 47 h 63"/>
                  <a:gd name="T20" fmla="*/ 1 w 110"/>
                  <a:gd name="T21" fmla="*/ 50 h 63"/>
                  <a:gd name="T22" fmla="*/ 3 w 110"/>
                  <a:gd name="T23" fmla="*/ 55 h 63"/>
                  <a:gd name="T24" fmla="*/ 3 w 110"/>
                  <a:gd name="T25" fmla="*/ 56 h 63"/>
                  <a:gd name="T26" fmla="*/ 5 w 110"/>
                  <a:gd name="T27" fmla="*/ 55 h 63"/>
                  <a:gd name="T28" fmla="*/ 9 w 110"/>
                  <a:gd name="T29" fmla="*/ 56 h 63"/>
                  <a:gd name="T30" fmla="*/ 12 w 110"/>
                  <a:gd name="T31" fmla="*/ 58 h 63"/>
                  <a:gd name="T32" fmla="*/ 12 w 110"/>
                  <a:gd name="T33" fmla="*/ 51 h 63"/>
                  <a:gd name="T34" fmla="*/ 15 w 110"/>
                  <a:gd name="T35" fmla="*/ 57 h 63"/>
                  <a:gd name="T36" fmla="*/ 18 w 110"/>
                  <a:gd name="T37" fmla="*/ 61 h 63"/>
                  <a:gd name="T38" fmla="*/ 16 w 110"/>
                  <a:gd name="T39" fmla="*/ 54 h 63"/>
                  <a:gd name="T40" fmla="*/ 19 w 110"/>
                  <a:gd name="T41" fmla="*/ 59 h 63"/>
                  <a:gd name="T42" fmla="*/ 21 w 110"/>
                  <a:gd name="T43" fmla="*/ 60 h 63"/>
                  <a:gd name="T44" fmla="*/ 22 w 110"/>
                  <a:gd name="T45" fmla="*/ 60 h 63"/>
                  <a:gd name="T46" fmla="*/ 23 w 110"/>
                  <a:gd name="T47" fmla="*/ 60 h 63"/>
                  <a:gd name="T48" fmla="*/ 23 w 110"/>
                  <a:gd name="T49" fmla="*/ 55 h 63"/>
                  <a:gd name="T50" fmla="*/ 26 w 110"/>
                  <a:gd name="T51" fmla="*/ 58 h 63"/>
                  <a:gd name="T52" fmla="*/ 26 w 110"/>
                  <a:gd name="T53" fmla="*/ 54 h 63"/>
                  <a:gd name="T54" fmla="*/ 27 w 110"/>
                  <a:gd name="T55" fmla="*/ 54 h 63"/>
                  <a:gd name="T56" fmla="*/ 29 w 110"/>
                  <a:gd name="T57" fmla="*/ 54 h 63"/>
                  <a:gd name="T58" fmla="*/ 34 w 110"/>
                  <a:gd name="T59" fmla="*/ 51 h 63"/>
                  <a:gd name="T60" fmla="*/ 36 w 110"/>
                  <a:gd name="T61" fmla="*/ 51 h 63"/>
                  <a:gd name="T62" fmla="*/ 40 w 110"/>
                  <a:gd name="T63" fmla="*/ 49 h 63"/>
                  <a:gd name="T64" fmla="*/ 44 w 110"/>
                  <a:gd name="T65" fmla="*/ 47 h 63"/>
                  <a:gd name="T66" fmla="*/ 45 w 110"/>
                  <a:gd name="T67" fmla="*/ 45 h 63"/>
                  <a:gd name="T68" fmla="*/ 46 w 110"/>
                  <a:gd name="T69" fmla="*/ 45 h 63"/>
                  <a:gd name="T70" fmla="*/ 46 w 110"/>
                  <a:gd name="T71" fmla="*/ 42 h 63"/>
                  <a:gd name="T72" fmla="*/ 49 w 110"/>
                  <a:gd name="T73" fmla="*/ 42 h 63"/>
                  <a:gd name="T74" fmla="*/ 53 w 110"/>
                  <a:gd name="T75" fmla="*/ 42 h 63"/>
                  <a:gd name="T76" fmla="*/ 55 w 110"/>
                  <a:gd name="T77" fmla="*/ 39 h 63"/>
                  <a:gd name="T78" fmla="*/ 60 w 110"/>
                  <a:gd name="T79" fmla="*/ 39 h 63"/>
                  <a:gd name="T80" fmla="*/ 61 w 110"/>
                  <a:gd name="T81" fmla="*/ 38 h 63"/>
                  <a:gd name="T82" fmla="*/ 62 w 110"/>
                  <a:gd name="T83" fmla="*/ 38 h 63"/>
                  <a:gd name="T84" fmla="*/ 64 w 110"/>
                  <a:gd name="T85" fmla="*/ 40 h 63"/>
                  <a:gd name="T86" fmla="*/ 66 w 110"/>
                  <a:gd name="T87" fmla="*/ 35 h 63"/>
                  <a:gd name="T88" fmla="*/ 68 w 110"/>
                  <a:gd name="T89" fmla="*/ 30 h 63"/>
                  <a:gd name="T90" fmla="*/ 71 w 110"/>
                  <a:gd name="T91" fmla="*/ 31 h 63"/>
                  <a:gd name="T92" fmla="*/ 72 w 110"/>
                  <a:gd name="T93" fmla="*/ 26 h 63"/>
                  <a:gd name="T94" fmla="*/ 76 w 110"/>
                  <a:gd name="T95" fmla="*/ 26 h 63"/>
                  <a:gd name="T96" fmla="*/ 79 w 110"/>
                  <a:gd name="T97" fmla="*/ 24 h 63"/>
                  <a:gd name="T98" fmla="*/ 82 w 110"/>
                  <a:gd name="T99" fmla="*/ 23 h 63"/>
                  <a:gd name="T100" fmla="*/ 88 w 110"/>
                  <a:gd name="T101" fmla="*/ 20 h 63"/>
                  <a:gd name="T102" fmla="*/ 91 w 110"/>
                  <a:gd name="T103" fmla="*/ 16 h 63"/>
                  <a:gd name="T104" fmla="*/ 97 w 110"/>
                  <a:gd name="T105" fmla="*/ 13 h 63"/>
                  <a:gd name="T106" fmla="*/ 105 w 110"/>
                  <a:gd name="T107" fmla="*/ 1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63">
                    <a:moveTo>
                      <a:pt x="108" y="1"/>
                    </a:moveTo>
                    <a:cubicBezTo>
                      <a:pt x="106" y="4"/>
                      <a:pt x="103" y="2"/>
                      <a:pt x="100" y="0"/>
                    </a:cubicBezTo>
                    <a:cubicBezTo>
                      <a:pt x="99" y="1"/>
                      <a:pt x="98" y="2"/>
                      <a:pt x="97" y="1"/>
                    </a:cubicBezTo>
                    <a:cubicBezTo>
                      <a:pt x="94" y="3"/>
                      <a:pt x="88" y="0"/>
                      <a:pt x="85" y="3"/>
                    </a:cubicBezTo>
                    <a:cubicBezTo>
                      <a:pt x="86" y="4"/>
                      <a:pt x="86" y="5"/>
                      <a:pt x="86" y="5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6" y="7"/>
                      <a:pt x="85" y="5"/>
                      <a:pt x="85" y="5"/>
                    </a:cubicBezTo>
                    <a:cubicBezTo>
                      <a:pt x="84" y="5"/>
                      <a:pt x="83" y="6"/>
                      <a:pt x="82" y="6"/>
                    </a:cubicBezTo>
                    <a:cubicBezTo>
                      <a:pt x="82" y="8"/>
                      <a:pt x="81" y="7"/>
                      <a:pt x="82" y="9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1" y="10"/>
                      <a:pt x="81" y="10"/>
                      <a:pt x="79" y="7"/>
                    </a:cubicBezTo>
                    <a:cubicBezTo>
                      <a:pt x="75" y="7"/>
                      <a:pt x="72" y="10"/>
                      <a:pt x="68" y="11"/>
                    </a:cubicBezTo>
                    <a:cubicBezTo>
                      <a:pt x="65" y="13"/>
                      <a:pt x="63" y="16"/>
                      <a:pt x="60" y="19"/>
                    </a:cubicBezTo>
                    <a:cubicBezTo>
                      <a:pt x="60" y="22"/>
                      <a:pt x="59" y="21"/>
                      <a:pt x="60" y="24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4"/>
                      <a:pt x="59" y="23"/>
                      <a:pt x="57" y="22"/>
                    </a:cubicBezTo>
                    <a:cubicBezTo>
                      <a:pt x="58" y="23"/>
                      <a:pt x="57" y="22"/>
                      <a:pt x="58" y="24"/>
                    </a:cubicBezTo>
                    <a:cubicBezTo>
                      <a:pt x="59" y="26"/>
                      <a:pt x="57" y="22"/>
                      <a:pt x="57" y="23"/>
                    </a:cubicBezTo>
                    <a:cubicBezTo>
                      <a:pt x="56" y="22"/>
                      <a:pt x="57" y="24"/>
                      <a:pt x="57" y="23"/>
                    </a:cubicBezTo>
                    <a:cubicBezTo>
                      <a:pt x="57" y="26"/>
                      <a:pt x="56" y="22"/>
                      <a:pt x="55" y="21"/>
                    </a:cubicBezTo>
                    <a:cubicBezTo>
                      <a:pt x="53" y="22"/>
                      <a:pt x="53" y="25"/>
                      <a:pt x="51" y="25"/>
                    </a:cubicBezTo>
                    <a:cubicBezTo>
                      <a:pt x="51" y="24"/>
                      <a:pt x="51" y="26"/>
                      <a:pt x="51" y="26"/>
                    </a:cubicBezTo>
                    <a:cubicBezTo>
                      <a:pt x="50" y="23"/>
                      <a:pt x="51" y="27"/>
                      <a:pt x="50" y="26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49" y="24"/>
                      <a:pt x="49" y="26"/>
                      <a:pt x="48" y="25"/>
                    </a:cubicBezTo>
                    <a:cubicBezTo>
                      <a:pt x="48" y="26"/>
                      <a:pt x="46" y="24"/>
                      <a:pt x="46" y="26"/>
                    </a:cubicBezTo>
                    <a:cubicBezTo>
                      <a:pt x="46" y="24"/>
                      <a:pt x="46" y="25"/>
                      <a:pt x="45" y="24"/>
                    </a:cubicBezTo>
                    <a:cubicBezTo>
                      <a:pt x="46" y="28"/>
                      <a:pt x="44" y="24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2" y="26"/>
                      <a:pt x="40" y="26"/>
                      <a:pt x="39" y="29"/>
                    </a:cubicBezTo>
                    <a:cubicBezTo>
                      <a:pt x="39" y="29"/>
                      <a:pt x="36" y="27"/>
                      <a:pt x="36" y="29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6" y="30"/>
                      <a:pt x="36" y="29"/>
                      <a:pt x="36" y="29"/>
                    </a:cubicBezTo>
                    <a:cubicBezTo>
                      <a:pt x="36" y="30"/>
                      <a:pt x="34" y="29"/>
                      <a:pt x="34" y="29"/>
                    </a:cubicBezTo>
                    <a:cubicBezTo>
                      <a:pt x="34" y="30"/>
                      <a:pt x="34" y="30"/>
                      <a:pt x="34" y="31"/>
                    </a:cubicBezTo>
                    <a:cubicBezTo>
                      <a:pt x="32" y="29"/>
                      <a:pt x="33" y="33"/>
                      <a:pt x="31" y="31"/>
                    </a:cubicBezTo>
                    <a:cubicBezTo>
                      <a:pt x="32" y="34"/>
                      <a:pt x="32" y="33"/>
                      <a:pt x="32" y="34"/>
                    </a:cubicBezTo>
                    <a:cubicBezTo>
                      <a:pt x="32" y="33"/>
                      <a:pt x="31" y="33"/>
                      <a:pt x="31" y="32"/>
                    </a:cubicBezTo>
                    <a:cubicBezTo>
                      <a:pt x="31" y="32"/>
                      <a:pt x="30" y="33"/>
                      <a:pt x="30" y="32"/>
                    </a:cubicBezTo>
                    <a:cubicBezTo>
                      <a:pt x="29" y="32"/>
                      <a:pt x="30" y="34"/>
                      <a:pt x="29" y="34"/>
                    </a:cubicBezTo>
                    <a:cubicBezTo>
                      <a:pt x="28" y="32"/>
                      <a:pt x="28" y="34"/>
                      <a:pt x="28" y="33"/>
                    </a:cubicBezTo>
                    <a:cubicBezTo>
                      <a:pt x="28" y="35"/>
                      <a:pt x="28" y="37"/>
                      <a:pt x="28" y="36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6" y="35"/>
                      <a:pt x="24" y="32"/>
                      <a:pt x="23" y="36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2" y="37"/>
                      <a:pt x="20" y="36"/>
                      <a:pt x="19" y="39"/>
                    </a:cubicBezTo>
                    <a:cubicBezTo>
                      <a:pt x="18" y="38"/>
                      <a:pt x="18" y="38"/>
                      <a:pt x="17" y="38"/>
                    </a:cubicBezTo>
                    <a:cubicBezTo>
                      <a:pt x="17" y="40"/>
                      <a:pt x="17" y="40"/>
                      <a:pt x="17" y="42"/>
                    </a:cubicBezTo>
                    <a:cubicBezTo>
                      <a:pt x="17" y="42"/>
                      <a:pt x="16" y="41"/>
                      <a:pt x="16" y="40"/>
                    </a:cubicBezTo>
                    <a:cubicBezTo>
                      <a:pt x="15" y="40"/>
                      <a:pt x="14" y="38"/>
                      <a:pt x="14" y="41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41"/>
                      <a:pt x="13" y="43"/>
                      <a:pt x="12" y="42"/>
                    </a:cubicBezTo>
                    <a:cubicBezTo>
                      <a:pt x="13" y="43"/>
                      <a:pt x="12" y="44"/>
                      <a:pt x="13" y="45"/>
                    </a:cubicBezTo>
                    <a:cubicBezTo>
                      <a:pt x="13" y="45"/>
                      <a:pt x="12" y="43"/>
                      <a:pt x="12" y="44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0" y="43"/>
                      <a:pt x="9" y="44"/>
                      <a:pt x="8" y="46"/>
                    </a:cubicBezTo>
                    <a:cubicBezTo>
                      <a:pt x="7" y="44"/>
                      <a:pt x="7" y="46"/>
                      <a:pt x="6" y="45"/>
                    </a:cubicBezTo>
                    <a:cubicBezTo>
                      <a:pt x="6" y="47"/>
                      <a:pt x="4" y="46"/>
                      <a:pt x="6" y="48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4" y="47"/>
                      <a:pt x="4" y="48"/>
                      <a:pt x="2" y="48"/>
                    </a:cubicBezTo>
                    <a:cubicBezTo>
                      <a:pt x="2" y="48"/>
                      <a:pt x="3" y="50"/>
                      <a:pt x="3" y="51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2" y="51"/>
                      <a:pt x="4" y="52"/>
                      <a:pt x="5" y="53"/>
                    </a:cubicBezTo>
                    <a:cubicBezTo>
                      <a:pt x="4" y="53"/>
                      <a:pt x="4" y="54"/>
                      <a:pt x="4" y="53"/>
                    </a:cubicBezTo>
                    <a:cubicBezTo>
                      <a:pt x="3" y="52"/>
                      <a:pt x="2" y="51"/>
                      <a:pt x="1" y="50"/>
                    </a:cubicBezTo>
                    <a:cubicBezTo>
                      <a:pt x="0" y="50"/>
                      <a:pt x="2" y="53"/>
                      <a:pt x="1" y="51"/>
                    </a:cubicBezTo>
                    <a:cubicBezTo>
                      <a:pt x="0" y="51"/>
                      <a:pt x="0" y="52"/>
                      <a:pt x="1" y="53"/>
                    </a:cubicBezTo>
                    <a:cubicBezTo>
                      <a:pt x="1" y="53"/>
                      <a:pt x="0" y="53"/>
                      <a:pt x="0" y="52"/>
                    </a:cubicBezTo>
                    <a:cubicBezTo>
                      <a:pt x="0" y="52"/>
                      <a:pt x="0" y="53"/>
                      <a:pt x="0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" y="54"/>
                      <a:pt x="1" y="54"/>
                      <a:pt x="3" y="55"/>
                    </a:cubicBezTo>
                    <a:cubicBezTo>
                      <a:pt x="3" y="55"/>
                      <a:pt x="2" y="55"/>
                      <a:pt x="3" y="55"/>
                    </a:cubicBezTo>
                    <a:cubicBezTo>
                      <a:pt x="4" y="56"/>
                      <a:pt x="4" y="56"/>
                      <a:pt x="3" y="56"/>
                    </a:cubicBezTo>
                    <a:cubicBezTo>
                      <a:pt x="1" y="55"/>
                      <a:pt x="1" y="54"/>
                      <a:pt x="0" y="54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2" y="56"/>
                      <a:pt x="3" y="56"/>
                      <a:pt x="4" y="57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4" y="56"/>
                      <a:pt x="6" y="57"/>
                      <a:pt x="5" y="56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4" y="55"/>
                      <a:pt x="3" y="53"/>
                      <a:pt x="4" y="54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6" y="56"/>
                      <a:pt x="5" y="55"/>
                      <a:pt x="5" y="55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5" y="55"/>
                      <a:pt x="7" y="56"/>
                      <a:pt x="7" y="55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8" y="56"/>
                      <a:pt x="6" y="55"/>
                      <a:pt x="6" y="54"/>
                    </a:cubicBezTo>
                    <a:cubicBezTo>
                      <a:pt x="6" y="55"/>
                      <a:pt x="8" y="56"/>
                      <a:pt x="9" y="57"/>
                    </a:cubicBezTo>
                    <a:cubicBezTo>
                      <a:pt x="9" y="57"/>
                      <a:pt x="8" y="55"/>
                      <a:pt x="9" y="56"/>
                    </a:cubicBezTo>
                    <a:cubicBezTo>
                      <a:pt x="9" y="56"/>
                      <a:pt x="9" y="55"/>
                      <a:pt x="9" y="53"/>
                    </a:cubicBezTo>
                    <a:cubicBezTo>
                      <a:pt x="9" y="53"/>
                      <a:pt x="10" y="56"/>
                      <a:pt x="10" y="55"/>
                    </a:cubicBezTo>
                    <a:cubicBezTo>
                      <a:pt x="11" y="56"/>
                      <a:pt x="12" y="58"/>
                      <a:pt x="12" y="59"/>
                    </a:cubicBezTo>
                    <a:cubicBezTo>
                      <a:pt x="13" y="59"/>
                      <a:pt x="14" y="60"/>
                      <a:pt x="13" y="60"/>
                    </a:cubicBezTo>
                    <a:cubicBezTo>
                      <a:pt x="13" y="60"/>
                      <a:pt x="14" y="61"/>
                      <a:pt x="14" y="61"/>
                    </a:cubicBezTo>
                    <a:cubicBezTo>
                      <a:pt x="14" y="60"/>
                      <a:pt x="12" y="58"/>
                      <a:pt x="12" y="58"/>
                    </a:cubicBezTo>
                    <a:cubicBezTo>
                      <a:pt x="11" y="56"/>
                      <a:pt x="12" y="57"/>
                      <a:pt x="11" y="55"/>
                    </a:cubicBezTo>
                    <a:cubicBezTo>
                      <a:pt x="11" y="55"/>
                      <a:pt x="12" y="55"/>
                      <a:pt x="12" y="55"/>
                    </a:cubicBezTo>
                    <a:cubicBezTo>
                      <a:pt x="12" y="55"/>
                      <a:pt x="13" y="56"/>
                      <a:pt x="14" y="57"/>
                    </a:cubicBezTo>
                    <a:cubicBezTo>
                      <a:pt x="13" y="56"/>
                      <a:pt x="13" y="55"/>
                      <a:pt x="14" y="55"/>
                    </a:cubicBezTo>
                    <a:cubicBezTo>
                      <a:pt x="13" y="53"/>
                      <a:pt x="13" y="53"/>
                      <a:pt x="12" y="52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3" y="52"/>
                      <a:pt x="14" y="55"/>
                      <a:pt x="14" y="55"/>
                    </a:cubicBezTo>
                    <a:cubicBezTo>
                      <a:pt x="15" y="57"/>
                      <a:pt x="14" y="55"/>
                      <a:pt x="15" y="57"/>
                    </a:cubicBezTo>
                    <a:cubicBezTo>
                      <a:pt x="16" y="59"/>
                      <a:pt x="15" y="60"/>
                      <a:pt x="14" y="58"/>
                    </a:cubicBezTo>
                    <a:cubicBezTo>
                      <a:pt x="15" y="61"/>
                      <a:pt x="15" y="59"/>
                      <a:pt x="16" y="61"/>
                    </a:cubicBezTo>
                    <a:cubicBezTo>
                      <a:pt x="16" y="61"/>
                      <a:pt x="15" y="59"/>
                      <a:pt x="16" y="59"/>
                    </a:cubicBezTo>
                    <a:cubicBezTo>
                      <a:pt x="15" y="58"/>
                      <a:pt x="15" y="58"/>
                      <a:pt x="15" y="57"/>
                    </a:cubicBezTo>
                    <a:cubicBezTo>
                      <a:pt x="14" y="54"/>
                      <a:pt x="16" y="58"/>
                      <a:pt x="16" y="58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7" y="60"/>
                      <a:pt x="16" y="58"/>
                      <a:pt x="17" y="58"/>
                    </a:cubicBezTo>
                    <a:cubicBezTo>
                      <a:pt x="18" y="61"/>
                      <a:pt x="16" y="58"/>
                      <a:pt x="17" y="60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9" y="63"/>
                      <a:pt x="17" y="60"/>
                      <a:pt x="18" y="61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8" y="61"/>
                      <a:pt x="18" y="61"/>
                      <a:pt x="18" y="61"/>
                    </a:cubicBezTo>
                    <a:cubicBezTo>
                      <a:pt x="18" y="60"/>
                      <a:pt x="17" y="58"/>
                      <a:pt x="17" y="58"/>
                    </a:cubicBezTo>
                    <a:cubicBezTo>
                      <a:pt x="16" y="55"/>
                      <a:pt x="17" y="58"/>
                      <a:pt x="17" y="57"/>
                    </a:cubicBezTo>
                    <a:cubicBezTo>
                      <a:pt x="16" y="55"/>
                      <a:pt x="17" y="57"/>
                      <a:pt x="16" y="56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4"/>
                      <a:pt x="17" y="55"/>
                      <a:pt x="17" y="57"/>
                    </a:cubicBezTo>
                    <a:cubicBezTo>
                      <a:pt x="17" y="57"/>
                      <a:pt x="17" y="57"/>
                      <a:pt x="17" y="56"/>
                    </a:cubicBezTo>
                    <a:cubicBezTo>
                      <a:pt x="17" y="58"/>
                      <a:pt x="18" y="60"/>
                      <a:pt x="19" y="61"/>
                    </a:cubicBezTo>
                    <a:cubicBezTo>
                      <a:pt x="19" y="62"/>
                      <a:pt x="18" y="60"/>
                      <a:pt x="18" y="59"/>
                    </a:cubicBezTo>
                    <a:cubicBezTo>
                      <a:pt x="18" y="59"/>
                      <a:pt x="18" y="57"/>
                      <a:pt x="18" y="57"/>
                    </a:cubicBezTo>
                    <a:cubicBezTo>
                      <a:pt x="16" y="52"/>
                      <a:pt x="19" y="60"/>
                      <a:pt x="19" y="59"/>
                    </a:cubicBezTo>
                    <a:cubicBezTo>
                      <a:pt x="18" y="56"/>
                      <a:pt x="18" y="55"/>
                      <a:pt x="17" y="52"/>
                    </a:cubicBezTo>
                    <a:cubicBezTo>
                      <a:pt x="17" y="51"/>
                      <a:pt x="17" y="50"/>
                      <a:pt x="17" y="51"/>
                    </a:cubicBezTo>
                    <a:cubicBezTo>
                      <a:pt x="18" y="53"/>
                      <a:pt x="18" y="52"/>
                      <a:pt x="18" y="54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9"/>
                      <a:pt x="20" y="58"/>
                      <a:pt x="20" y="57"/>
                    </a:cubicBezTo>
                    <a:cubicBezTo>
                      <a:pt x="20" y="58"/>
                      <a:pt x="21" y="59"/>
                      <a:pt x="21" y="59"/>
                    </a:cubicBezTo>
                    <a:cubicBezTo>
                      <a:pt x="20" y="59"/>
                      <a:pt x="20" y="56"/>
                      <a:pt x="20" y="56"/>
                    </a:cubicBezTo>
                    <a:cubicBezTo>
                      <a:pt x="20" y="56"/>
                      <a:pt x="21" y="58"/>
                      <a:pt x="21" y="58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21" y="58"/>
                      <a:pt x="22" y="61"/>
                      <a:pt x="22" y="60"/>
                    </a:cubicBezTo>
                    <a:cubicBezTo>
                      <a:pt x="22" y="59"/>
                      <a:pt x="21" y="57"/>
                      <a:pt x="21" y="56"/>
                    </a:cubicBezTo>
                    <a:cubicBezTo>
                      <a:pt x="21" y="55"/>
                      <a:pt x="22" y="56"/>
                      <a:pt x="22" y="56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7"/>
                      <a:pt x="23" y="61"/>
                      <a:pt x="23" y="60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3" y="58"/>
                      <a:pt x="23" y="59"/>
                      <a:pt x="23" y="60"/>
                    </a:cubicBezTo>
                    <a:cubicBezTo>
                      <a:pt x="23" y="58"/>
                      <a:pt x="23" y="59"/>
                      <a:pt x="23" y="58"/>
                    </a:cubicBezTo>
                    <a:cubicBezTo>
                      <a:pt x="23" y="59"/>
                      <a:pt x="23" y="59"/>
                      <a:pt x="23" y="59"/>
                    </a:cubicBezTo>
                    <a:cubicBezTo>
                      <a:pt x="23" y="58"/>
                      <a:pt x="23" y="56"/>
                      <a:pt x="24" y="58"/>
                    </a:cubicBezTo>
                    <a:cubicBezTo>
                      <a:pt x="23" y="56"/>
                      <a:pt x="23" y="58"/>
                      <a:pt x="23" y="57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3" y="58"/>
                      <a:pt x="23" y="55"/>
                      <a:pt x="23" y="55"/>
                    </a:cubicBezTo>
                    <a:cubicBezTo>
                      <a:pt x="24" y="56"/>
                      <a:pt x="24" y="56"/>
                      <a:pt x="24" y="57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5" y="59"/>
                      <a:pt x="24" y="54"/>
                      <a:pt x="24" y="55"/>
                    </a:cubicBezTo>
                    <a:cubicBezTo>
                      <a:pt x="25" y="56"/>
                      <a:pt x="25" y="58"/>
                      <a:pt x="25" y="58"/>
                    </a:cubicBezTo>
                    <a:cubicBezTo>
                      <a:pt x="24" y="56"/>
                      <a:pt x="25" y="55"/>
                      <a:pt x="24" y="53"/>
                    </a:cubicBezTo>
                    <a:cubicBezTo>
                      <a:pt x="25" y="54"/>
                      <a:pt x="25" y="56"/>
                      <a:pt x="26" y="58"/>
                    </a:cubicBezTo>
                    <a:cubicBezTo>
                      <a:pt x="25" y="56"/>
                      <a:pt x="26" y="59"/>
                      <a:pt x="26" y="57"/>
                    </a:cubicBezTo>
                    <a:cubicBezTo>
                      <a:pt x="25" y="56"/>
                      <a:pt x="25" y="55"/>
                      <a:pt x="25" y="54"/>
                    </a:cubicBezTo>
                    <a:cubicBezTo>
                      <a:pt x="26" y="54"/>
                      <a:pt x="25" y="55"/>
                      <a:pt x="26" y="56"/>
                    </a:cubicBezTo>
                    <a:cubicBezTo>
                      <a:pt x="26" y="56"/>
                      <a:pt x="26" y="54"/>
                      <a:pt x="25" y="53"/>
                    </a:cubicBezTo>
                    <a:cubicBezTo>
                      <a:pt x="26" y="53"/>
                      <a:pt x="25" y="51"/>
                      <a:pt x="26" y="52"/>
                    </a:cubicBezTo>
                    <a:cubicBezTo>
                      <a:pt x="26" y="54"/>
                      <a:pt x="26" y="53"/>
                      <a:pt x="26" y="54"/>
                    </a:cubicBezTo>
                    <a:cubicBezTo>
                      <a:pt x="27" y="54"/>
                      <a:pt x="25" y="50"/>
                      <a:pt x="26" y="50"/>
                    </a:cubicBezTo>
                    <a:cubicBezTo>
                      <a:pt x="25" y="49"/>
                      <a:pt x="25" y="46"/>
                      <a:pt x="25" y="45"/>
                    </a:cubicBezTo>
                    <a:cubicBezTo>
                      <a:pt x="25" y="45"/>
                      <a:pt x="25" y="46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50"/>
                      <a:pt x="26" y="52"/>
                      <a:pt x="27" y="55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7" y="55"/>
                      <a:pt x="28" y="56"/>
                      <a:pt x="28" y="55"/>
                    </a:cubicBezTo>
                    <a:cubicBezTo>
                      <a:pt x="28" y="54"/>
                      <a:pt x="28" y="56"/>
                      <a:pt x="28" y="55"/>
                    </a:cubicBezTo>
                    <a:cubicBezTo>
                      <a:pt x="28" y="54"/>
                      <a:pt x="27" y="51"/>
                      <a:pt x="28" y="52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6"/>
                      <a:pt x="28" y="53"/>
                      <a:pt x="29" y="54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30" y="55"/>
                      <a:pt x="32" y="55"/>
                      <a:pt x="31" y="51"/>
                    </a:cubicBezTo>
                    <a:cubicBezTo>
                      <a:pt x="32" y="52"/>
                      <a:pt x="32" y="52"/>
                      <a:pt x="33" y="53"/>
                    </a:cubicBezTo>
                    <a:cubicBezTo>
                      <a:pt x="33" y="53"/>
                      <a:pt x="33" y="51"/>
                      <a:pt x="33" y="51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34" y="54"/>
                      <a:pt x="34" y="52"/>
                      <a:pt x="34" y="51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4"/>
                      <a:pt x="35" y="51"/>
                      <a:pt x="35" y="51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0"/>
                      <a:pt x="35" y="50"/>
                      <a:pt x="36" y="52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7" y="52"/>
                      <a:pt x="37" y="52"/>
                      <a:pt x="38" y="51"/>
                    </a:cubicBezTo>
                    <a:cubicBezTo>
                      <a:pt x="37" y="51"/>
                      <a:pt x="37" y="50"/>
                      <a:pt x="37" y="49"/>
                    </a:cubicBezTo>
                    <a:cubicBezTo>
                      <a:pt x="36" y="46"/>
                      <a:pt x="37" y="49"/>
                      <a:pt x="37" y="47"/>
                    </a:cubicBezTo>
                    <a:cubicBezTo>
                      <a:pt x="37" y="48"/>
                      <a:pt x="38" y="49"/>
                      <a:pt x="38" y="50"/>
                    </a:cubicBezTo>
                    <a:cubicBezTo>
                      <a:pt x="39" y="52"/>
                      <a:pt x="39" y="50"/>
                      <a:pt x="40" y="50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51"/>
                      <a:pt x="41" y="48"/>
                      <a:pt x="42" y="49"/>
                    </a:cubicBezTo>
                    <a:cubicBezTo>
                      <a:pt x="42" y="48"/>
                      <a:pt x="41" y="45"/>
                      <a:pt x="41" y="45"/>
                    </a:cubicBezTo>
                    <a:cubicBezTo>
                      <a:pt x="41" y="43"/>
                      <a:pt x="42" y="47"/>
                      <a:pt x="43" y="48"/>
                    </a:cubicBezTo>
                    <a:cubicBezTo>
                      <a:pt x="43" y="48"/>
                      <a:pt x="43" y="47"/>
                      <a:pt x="43" y="47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43" y="47"/>
                      <a:pt x="43" y="46"/>
                      <a:pt x="44" y="47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47"/>
                      <a:pt x="45" y="48"/>
                      <a:pt x="45" y="48"/>
                    </a:cubicBezTo>
                    <a:cubicBezTo>
                      <a:pt x="44" y="46"/>
                      <a:pt x="45" y="47"/>
                      <a:pt x="45" y="45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6" y="48"/>
                      <a:pt x="45" y="45"/>
                      <a:pt x="45" y="45"/>
                    </a:cubicBezTo>
                    <a:cubicBezTo>
                      <a:pt x="45" y="43"/>
                      <a:pt x="46" y="45"/>
                      <a:pt x="46" y="45"/>
                    </a:cubicBezTo>
                    <a:cubicBezTo>
                      <a:pt x="46" y="46"/>
                      <a:pt x="46" y="45"/>
                      <a:pt x="46" y="45"/>
                    </a:cubicBezTo>
                    <a:cubicBezTo>
                      <a:pt x="46" y="47"/>
                      <a:pt x="46" y="46"/>
                      <a:pt x="46" y="47"/>
                    </a:cubicBezTo>
                    <a:cubicBezTo>
                      <a:pt x="46" y="47"/>
                      <a:pt x="46" y="45"/>
                      <a:pt x="46" y="45"/>
                    </a:cubicBezTo>
                    <a:cubicBezTo>
                      <a:pt x="46" y="45"/>
                      <a:pt x="47" y="45"/>
                      <a:pt x="47" y="46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7" y="44"/>
                      <a:pt x="46" y="44"/>
                      <a:pt x="46" y="43"/>
                    </a:cubicBezTo>
                    <a:cubicBezTo>
                      <a:pt x="46" y="43"/>
                      <a:pt x="46" y="42"/>
                      <a:pt x="46" y="43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7" y="43"/>
                      <a:pt x="46" y="42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3"/>
                      <a:pt x="47" y="43"/>
                      <a:pt x="47" y="42"/>
                    </a:cubicBezTo>
                    <a:cubicBezTo>
                      <a:pt x="48" y="44"/>
                      <a:pt x="49" y="46"/>
                      <a:pt x="49" y="46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4"/>
                      <a:pt x="49" y="44"/>
                      <a:pt x="50" y="45"/>
                    </a:cubicBezTo>
                    <a:cubicBezTo>
                      <a:pt x="51" y="46"/>
                      <a:pt x="48" y="40"/>
                      <a:pt x="49" y="42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0" y="43"/>
                      <a:pt x="50" y="43"/>
                      <a:pt x="50" y="43"/>
                    </a:cubicBezTo>
                    <a:cubicBezTo>
                      <a:pt x="50" y="42"/>
                      <a:pt x="51" y="45"/>
                      <a:pt x="50" y="43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2" y="46"/>
                      <a:pt x="52" y="42"/>
                      <a:pt x="54" y="44"/>
                    </a:cubicBezTo>
                    <a:cubicBezTo>
                      <a:pt x="52" y="42"/>
                      <a:pt x="54" y="43"/>
                      <a:pt x="53" y="42"/>
                    </a:cubicBezTo>
                    <a:cubicBezTo>
                      <a:pt x="54" y="45"/>
                      <a:pt x="54" y="42"/>
                      <a:pt x="54" y="43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4" y="42"/>
                      <a:pt x="53" y="37"/>
                      <a:pt x="54" y="40"/>
                    </a:cubicBezTo>
                    <a:cubicBezTo>
                      <a:pt x="55" y="40"/>
                      <a:pt x="55" y="41"/>
                      <a:pt x="55" y="42"/>
                    </a:cubicBezTo>
                    <a:cubicBezTo>
                      <a:pt x="56" y="44"/>
                      <a:pt x="55" y="39"/>
                      <a:pt x="56" y="42"/>
                    </a:cubicBezTo>
                    <a:cubicBezTo>
                      <a:pt x="56" y="41"/>
                      <a:pt x="55" y="40"/>
                      <a:pt x="55" y="39"/>
                    </a:cubicBezTo>
                    <a:cubicBezTo>
                      <a:pt x="56" y="40"/>
                      <a:pt x="57" y="41"/>
                      <a:pt x="57" y="41"/>
                    </a:cubicBezTo>
                    <a:cubicBezTo>
                      <a:pt x="57" y="41"/>
                      <a:pt x="57" y="40"/>
                      <a:pt x="57" y="40"/>
                    </a:cubicBezTo>
                    <a:cubicBezTo>
                      <a:pt x="57" y="41"/>
                      <a:pt x="57" y="41"/>
                      <a:pt x="57" y="42"/>
                    </a:cubicBezTo>
                    <a:cubicBezTo>
                      <a:pt x="58" y="42"/>
                      <a:pt x="58" y="41"/>
                      <a:pt x="58" y="40"/>
                    </a:cubicBezTo>
                    <a:cubicBezTo>
                      <a:pt x="59" y="41"/>
                      <a:pt x="59" y="40"/>
                      <a:pt x="60" y="41"/>
                    </a:cubicBezTo>
                    <a:cubicBezTo>
                      <a:pt x="59" y="39"/>
                      <a:pt x="61" y="42"/>
                      <a:pt x="60" y="39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39"/>
                      <a:pt x="59" y="37"/>
                      <a:pt x="59" y="37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1" y="41"/>
                      <a:pt x="61" y="39"/>
                      <a:pt x="61" y="40"/>
                    </a:cubicBezTo>
                    <a:cubicBezTo>
                      <a:pt x="60" y="38"/>
                      <a:pt x="62" y="40"/>
                      <a:pt x="61" y="38"/>
                    </a:cubicBez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0" y="37"/>
                      <a:pt x="61" y="36"/>
                    </a:cubicBezTo>
                    <a:cubicBezTo>
                      <a:pt x="61" y="36"/>
                      <a:pt x="62" y="38"/>
                      <a:pt x="62" y="38"/>
                    </a:cubicBezTo>
                    <a:cubicBezTo>
                      <a:pt x="62" y="39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7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3" y="38"/>
                      <a:pt x="63" y="38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64" y="40"/>
                      <a:pt x="64" y="38"/>
                      <a:pt x="63" y="37"/>
                    </a:cubicBezTo>
                    <a:cubicBezTo>
                      <a:pt x="64" y="38"/>
                      <a:pt x="65" y="36"/>
                      <a:pt x="65" y="36"/>
                    </a:cubicBezTo>
                    <a:cubicBezTo>
                      <a:pt x="65" y="36"/>
                      <a:pt x="65" y="37"/>
                      <a:pt x="65" y="36"/>
                    </a:cubicBezTo>
                    <a:cubicBezTo>
                      <a:pt x="65" y="36"/>
                      <a:pt x="65" y="34"/>
                      <a:pt x="65" y="35"/>
                    </a:cubicBezTo>
                    <a:cubicBezTo>
                      <a:pt x="65" y="35"/>
                      <a:pt x="66" y="36"/>
                      <a:pt x="66" y="36"/>
                    </a:cubicBezTo>
                    <a:cubicBezTo>
                      <a:pt x="66" y="37"/>
                      <a:pt x="66" y="35"/>
                      <a:pt x="66" y="35"/>
                    </a:cubicBezTo>
                    <a:cubicBezTo>
                      <a:pt x="67" y="37"/>
                      <a:pt x="66" y="33"/>
                      <a:pt x="67" y="34"/>
                    </a:cubicBezTo>
                    <a:cubicBezTo>
                      <a:pt x="67" y="34"/>
                      <a:pt x="68" y="35"/>
                      <a:pt x="68" y="36"/>
                    </a:cubicBezTo>
                    <a:cubicBezTo>
                      <a:pt x="68" y="35"/>
                      <a:pt x="68" y="34"/>
                      <a:pt x="68" y="32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69" y="34"/>
                      <a:pt x="69" y="33"/>
                      <a:pt x="69" y="32"/>
                    </a:cubicBezTo>
                    <a:cubicBezTo>
                      <a:pt x="68" y="31"/>
                      <a:pt x="68" y="30"/>
                      <a:pt x="68" y="30"/>
                    </a:cubicBezTo>
                    <a:cubicBezTo>
                      <a:pt x="68" y="30"/>
                      <a:pt x="68" y="30"/>
                      <a:pt x="68" y="30"/>
                    </a:cubicBezTo>
                    <a:cubicBezTo>
                      <a:pt x="68" y="29"/>
                      <a:pt x="68" y="29"/>
                      <a:pt x="68" y="29"/>
                    </a:cubicBezTo>
                    <a:cubicBezTo>
                      <a:pt x="69" y="30"/>
                      <a:pt x="68" y="30"/>
                      <a:pt x="69" y="30"/>
                    </a:cubicBezTo>
                    <a:cubicBezTo>
                      <a:pt x="70" y="33"/>
                      <a:pt x="70" y="31"/>
                      <a:pt x="70" y="32"/>
                    </a:cubicBezTo>
                    <a:cubicBezTo>
                      <a:pt x="70" y="30"/>
                      <a:pt x="70" y="30"/>
                      <a:pt x="70" y="30"/>
                    </a:cubicBezTo>
                    <a:cubicBezTo>
                      <a:pt x="70" y="29"/>
                      <a:pt x="71" y="31"/>
                      <a:pt x="71" y="31"/>
                    </a:cubicBezTo>
                    <a:cubicBezTo>
                      <a:pt x="69" y="26"/>
                      <a:pt x="69" y="26"/>
                      <a:pt x="69" y="26"/>
                    </a:cubicBezTo>
                    <a:cubicBezTo>
                      <a:pt x="69" y="27"/>
                      <a:pt x="71" y="28"/>
                      <a:pt x="71" y="29"/>
                    </a:cubicBezTo>
                    <a:cubicBezTo>
                      <a:pt x="71" y="29"/>
                      <a:pt x="70" y="26"/>
                      <a:pt x="70" y="24"/>
                    </a:cubicBezTo>
                    <a:cubicBezTo>
                      <a:pt x="70" y="25"/>
                      <a:pt x="70" y="24"/>
                      <a:pt x="70" y="23"/>
                    </a:cubicBezTo>
                    <a:cubicBezTo>
                      <a:pt x="71" y="25"/>
                      <a:pt x="70" y="23"/>
                      <a:pt x="71" y="24"/>
                    </a:cubicBezTo>
                    <a:cubicBezTo>
                      <a:pt x="72" y="26"/>
                      <a:pt x="72" y="26"/>
                      <a:pt x="72" y="26"/>
                    </a:cubicBezTo>
                    <a:cubicBezTo>
                      <a:pt x="71" y="26"/>
                      <a:pt x="73" y="28"/>
                      <a:pt x="73" y="29"/>
                    </a:cubicBezTo>
                    <a:cubicBezTo>
                      <a:pt x="73" y="28"/>
                      <a:pt x="74" y="28"/>
                      <a:pt x="75" y="29"/>
                    </a:cubicBezTo>
                    <a:cubicBezTo>
                      <a:pt x="73" y="26"/>
                      <a:pt x="74" y="27"/>
                      <a:pt x="73" y="25"/>
                    </a:cubicBezTo>
                    <a:cubicBezTo>
                      <a:pt x="74" y="24"/>
                      <a:pt x="74" y="27"/>
                      <a:pt x="75" y="27"/>
                    </a:cubicBezTo>
                    <a:cubicBezTo>
                      <a:pt x="75" y="26"/>
                      <a:pt x="76" y="26"/>
                      <a:pt x="76" y="26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6" y="25"/>
                      <a:pt x="77" y="26"/>
                      <a:pt x="77" y="23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8" y="25"/>
                      <a:pt x="76" y="22"/>
                      <a:pt x="77" y="23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78" y="23"/>
                      <a:pt x="79" y="25"/>
                      <a:pt x="78" y="23"/>
                    </a:cubicBezTo>
                    <a:cubicBezTo>
                      <a:pt x="79" y="24"/>
                      <a:pt x="79" y="24"/>
                      <a:pt x="79" y="24"/>
                    </a:cubicBezTo>
                    <a:cubicBezTo>
                      <a:pt x="79" y="23"/>
                      <a:pt x="79" y="24"/>
                      <a:pt x="79" y="22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80" y="25"/>
                      <a:pt x="79" y="22"/>
                      <a:pt x="80" y="22"/>
                    </a:cubicBezTo>
                    <a:cubicBezTo>
                      <a:pt x="80" y="22"/>
                      <a:pt x="81" y="23"/>
                      <a:pt x="81" y="23"/>
                    </a:cubicBezTo>
                    <a:cubicBezTo>
                      <a:pt x="80" y="22"/>
                      <a:pt x="81" y="22"/>
                      <a:pt x="81" y="21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84" y="22"/>
                      <a:pt x="86" y="22"/>
                      <a:pt x="86" y="19"/>
                    </a:cubicBezTo>
                    <a:cubicBezTo>
                      <a:pt x="88" y="21"/>
                      <a:pt x="87" y="21"/>
                      <a:pt x="87" y="22"/>
                    </a:cubicBezTo>
                    <a:cubicBezTo>
                      <a:pt x="87" y="20"/>
                      <a:pt x="87" y="22"/>
                      <a:pt x="88" y="21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8" y="20"/>
                      <a:pt x="89" y="22"/>
                      <a:pt x="89" y="21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8" y="19"/>
                      <a:pt x="90" y="23"/>
                      <a:pt x="89" y="20"/>
                    </a:cubicBezTo>
                    <a:cubicBezTo>
                      <a:pt x="90" y="22"/>
                      <a:pt x="90" y="22"/>
                      <a:pt x="90" y="22"/>
                    </a:cubicBezTo>
                    <a:cubicBezTo>
                      <a:pt x="89" y="19"/>
                      <a:pt x="91" y="22"/>
                      <a:pt x="90" y="20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1" y="21"/>
                      <a:pt x="90" y="17"/>
                      <a:pt x="91" y="19"/>
                    </a:cubicBezTo>
                    <a:cubicBezTo>
                      <a:pt x="91" y="19"/>
                      <a:pt x="91" y="18"/>
                      <a:pt x="91" y="16"/>
                    </a:cubicBezTo>
                    <a:cubicBezTo>
                      <a:pt x="92" y="19"/>
                      <a:pt x="92" y="19"/>
                      <a:pt x="92" y="19"/>
                    </a:cubicBezTo>
                    <a:cubicBezTo>
                      <a:pt x="93" y="17"/>
                      <a:pt x="94" y="17"/>
                      <a:pt x="94" y="14"/>
                    </a:cubicBezTo>
                    <a:cubicBezTo>
                      <a:pt x="95" y="15"/>
                      <a:pt x="95" y="15"/>
                      <a:pt x="95" y="15"/>
                    </a:cubicBezTo>
                    <a:cubicBezTo>
                      <a:pt x="95" y="13"/>
                      <a:pt x="97" y="17"/>
                      <a:pt x="96" y="13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97" y="12"/>
                      <a:pt x="98" y="13"/>
                      <a:pt x="97" y="11"/>
                    </a:cubicBezTo>
                    <a:cubicBezTo>
                      <a:pt x="98" y="13"/>
                      <a:pt x="98" y="13"/>
                      <a:pt x="98" y="13"/>
                    </a:cubicBezTo>
                    <a:cubicBezTo>
                      <a:pt x="98" y="13"/>
                      <a:pt x="98" y="10"/>
                      <a:pt x="98" y="11"/>
                    </a:cubicBezTo>
                    <a:cubicBezTo>
                      <a:pt x="98" y="11"/>
                      <a:pt x="98" y="11"/>
                      <a:pt x="98" y="11"/>
                    </a:cubicBezTo>
                    <a:cubicBezTo>
                      <a:pt x="101" y="14"/>
                      <a:pt x="104" y="15"/>
                      <a:pt x="104" y="11"/>
                    </a:cubicBezTo>
                    <a:cubicBezTo>
                      <a:pt x="104" y="10"/>
                      <a:pt x="105" y="13"/>
                      <a:pt x="105" y="13"/>
                    </a:cubicBezTo>
                    <a:cubicBezTo>
                      <a:pt x="106" y="9"/>
                      <a:pt x="109" y="14"/>
                      <a:pt x="109" y="8"/>
                    </a:cubicBezTo>
                    <a:cubicBezTo>
                      <a:pt x="110" y="6"/>
                      <a:pt x="108" y="1"/>
                      <a:pt x="10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2" name="chenying0907 114"/>
              <p:cNvSpPr/>
              <p:nvPr/>
            </p:nvSpPr>
            <p:spPr bwMode="auto">
              <a:xfrm>
                <a:off x="3897" y="1269"/>
                <a:ext cx="6" cy="2"/>
              </a:xfrm>
              <a:custGeom>
                <a:avLst/>
                <a:gdLst>
                  <a:gd name="T0" fmla="*/ 6 w 6"/>
                  <a:gd name="T1" fmla="*/ 0 h 2"/>
                  <a:gd name="T2" fmla="*/ 6 w 6"/>
                  <a:gd name="T3" fmla="*/ 0 h 2"/>
                  <a:gd name="T4" fmla="*/ 0 w 6"/>
                  <a:gd name="T5" fmla="*/ 2 h 2"/>
                  <a:gd name="T6" fmla="*/ 6 w 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">
                    <a:moveTo>
                      <a:pt x="6" y="0"/>
                    </a:moveTo>
                    <a:lnTo>
                      <a:pt x="6" y="0"/>
                    </a:lnTo>
                    <a:lnTo>
                      <a:pt x="0" y="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3" name="chenying0907 115"/>
              <p:cNvSpPr/>
              <p:nvPr/>
            </p:nvSpPr>
            <p:spPr bwMode="auto">
              <a:xfrm>
                <a:off x="3935" y="1214"/>
                <a:ext cx="78" cy="253"/>
              </a:xfrm>
              <a:custGeom>
                <a:avLst/>
                <a:gdLst>
                  <a:gd name="T0" fmla="*/ 15 w 37"/>
                  <a:gd name="T1" fmla="*/ 54 h 119"/>
                  <a:gd name="T2" fmla="*/ 12 w 37"/>
                  <a:gd name="T3" fmla="*/ 62 h 119"/>
                  <a:gd name="T4" fmla="*/ 8 w 37"/>
                  <a:gd name="T5" fmla="*/ 67 h 119"/>
                  <a:gd name="T6" fmla="*/ 6 w 37"/>
                  <a:gd name="T7" fmla="*/ 78 h 119"/>
                  <a:gd name="T8" fmla="*/ 4 w 37"/>
                  <a:gd name="T9" fmla="*/ 84 h 119"/>
                  <a:gd name="T10" fmla="*/ 2 w 37"/>
                  <a:gd name="T11" fmla="*/ 96 h 119"/>
                  <a:gd name="T12" fmla="*/ 5 w 37"/>
                  <a:gd name="T13" fmla="*/ 103 h 119"/>
                  <a:gd name="T14" fmla="*/ 2 w 37"/>
                  <a:gd name="T15" fmla="*/ 111 h 119"/>
                  <a:gd name="T16" fmla="*/ 2 w 37"/>
                  <a:gd name="T17" fmla="*/ 115 h 119"/>
                  <a:gd name="T18" fmla="*/ 7 w 37"/>
                  <a:gd name="T19" fmla="*/ 117 h 119"/>
                  <a:gd name="T20" fmla="*/ 8 w 37"/>
                  <a:gd name="T21" fmla="*/ 117 h 119"/>
                  <a:gd name="T22" fmla="*/ 9 w 37"/>
                  <a:gd name="T23" fmla="*/ 115 h 119"/>
                  <a:gd name="T24" fmla="*/ 12 w 37"/>
                  <a:gd name="T25" fmla="*/ 113 h 119"/>
                  <a:gd name="T26" fmla="*/ 15 w 37"/>
                  <a:gd name="T27" fmla="*/ 110 h 119"/>
                  <a:gd name="T28" fmla="*/ 17 w 37"/>
                  <a:gd name="T29" fmla="*/ 110 h 119"/>
                  <a:gd name="T30" fmla="*/ 17 w 37"/>
                  <a:gd name="T31" fmla="*/ 108 h 119"/>
                  <a:gd name="T32" fmla="*/ 18 w 37"/>
                  <a:gd name="T33" fmla="*/ 108 h 119"/>
                  <a:gd name="T34" fmla="*/ 21 w 37"/>
                  <a:gd name="T35" fmla="*/ 108 h 119"/>
                  <a:gd name="T36" fmla="*/ 15 w 37"/>
                  <a:gd name="T37" fmla="*/ 104 h 119"/>
                  <a:gd name="T38" fmla="*/ 18 w 37"/>
                  <a:gd name="T39" fmla="*/ 104 h 119"/>
                  <a:gd name="T40" fmla="*/ 20 w 37"/>
                  <a:gd name="T41" fmla="*/ 104 h 119"/>
                  <a:gd name="T42" fmla="*/ 22 w 37"/>
                  <a:gd name="T43" fmla="*/ 102 h 119"/>
                  <a:gd name="T44" fmla="*/ 20 w 37"/>
                  <a:gd name="T45" fmla="*/ 100 h 119"/>
                  <a:gd name="T46" fmla="*/ 22 w 37"/>
                  <a:gd name="T47" fmla="*/ 99 h 119"/>
                  <a:gd name="T48" fmla="*/ 15 w 37"/>
                  <a:gd name="T49" fmla="*/ 95 h 119"/>
                  <a:gd name="T50" fmla="*/ 21 w 37"/>
                  <a:gd name="T51" fmla="*/ 97 h 119"/>
                  <a:gd name="T52" fmla="*/ 24 w 37"/>
                  <a:gd name="T53" fmla="*/ 92 h 119"/>
                  <a:gd name="T54" fmla="*/ 24 w 37"/>
                  <a:gd name="T55" fmla="*/ 89 h 119"/>
                  <a:gd name="T56" fmla="*/ 21 w 37"/>
                  <a:gd name="T57" fmla="*/ 85 h 119"/>
                  <a:gd name="T58" fmla="*/ 26 w 37"/>
                  <a:gd name="T59" fmla="*/ 81 h 119"/>
                  <a:gd name="T60" fmla="*/ 24 w 37"/>
                  <a:gd name="T61" fmla="*/ 78 h 119"/>
                  <a:gd name="T62" fmla="*/ 25 w 37"/>
                  <a:gd name="T63" fmla="*/ 77 h 119"/>
                  <a:gd name="T64" fmla="*/ 23 w 37"/>
                  <a:gd name="T65" fmla="*/ 75 h 119"/>
                  <a:gd name="T66" fmla="*/ 27 w 37"/>
                  <a:gd name="T67" fmla="*/ 75 h 119"/>
                  <a:gd name="T68" fmla="*/ 26 w 37"/>
                  <a:gd name="T69" fmla="*/ 72 h 119"/>
                  <a:gd name="T70" fmla="*/ 25 w 37"/>
                  <a:gd name="T71" fmla="*/ 67 h 119"/>
                  <a:gd name="T72" fmla="*/ 29 w 37"/>
                  <a:gd name="T73" fmla="*/ 65 h 119"/>
                  <a:gd name="T74" fmla="*/ 28 w 37"/>
                  <a:gd name="T75" fmla="*/ 61 h 119"/>
                  <a:gd name="T76" fmla="*/ 29 w 37"/>
                  <a:gd name="T77" fmla="*/ 59 h 119"/>
                  <a:gd name="T78" fmla="*/ 29 w 37"/>
                  <a:gd name="T79" fmla="*/ 59 h 119"/>
                  <a:gd name="T80" fmla="*/ 29 w 37"/>
                  <a:gd name="T81" fmla="*/ 56 h 119"/>
                  <a:gd name="T82" fmla="*/ 27 w 37"/>
                  <a:gd name="T83" fmla="*/ 51 h 119"/>
                  <a:gd name="T84" fmla="*/ 25 w 37"/>
                  <a:gd name="T85" fmla="*/ 49 h 119"/>
                  <a:gd name="T86" fmla="*/ 27 w 37"/>
                  <a:gd name="T87" fmla="*/ 47 h 119"/>
                  <a:gd name="T88" fmla="*/ 29 w 37"/>
                  <a:gd name="T89" fmla="*/ 44 h 119"/>
                  <a:gd name="T90" fmla="*/ 27 w 37"/>
                  <a:gd name="T91" fmla="*/ 39 h 119"/>
                  <a:gd name="T92" fmla="*/ 28 w 37"/>
                  <a:gd name="T93" fmla="*/ 37 h 119"/>
                  <a:gd name="T94" fmla="*/ 31 w 37"/>
                  <a:gd name="T95" fmla="*/ 30 h 119"/>
                  <a:gd name="T96" fmla="*/ 32 w 37"/>
                  <a:gd name="T97" fmla="*/ 27 h 119"/>
                  <a:gd name="T98" fmla="*/ 29 w 37"/>
                  <a:gd name="T99" fmla="*/ 19 h 119"/>
                  <a:gd name="T100" fmla="*/ 30 w 37"/>
                  <a:gd name="T101" fmla="*/ 16 h 119"/>
                  <a:gd name="T102" fmla="*/ 26 w 37"/>
                  <a:gd name="T103" fmla="*/ 0 h 119"/>
                  <a:gd name="T104" fmla="*/ 18 w 37"/>
                  <a:gd name="T105" fmla="*/ 21 h 119"/>
                  <a:gd name="T106" fmla="*/ 11 w 37"/>
                  <a:gd name="T107" fmla="*/ 3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119">
                    <a:moveTo>
                      <a:pt x="11" y="38"/>
                    </a:moveTo>
                    <a:cubicBezTo>
                      <a:pt x="11" y="42"/>
                      <a:pt x="12" y="46"/>
                      <a:pt x="12" y="50"/>
                    </a:cubicBezTo>
                    <a:cubicBezTo>
                      <a:pt x="15" y="51"/>
                      <a:pt x="13" y="52"/>
                      <a:pt x="16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6" y="53"/>
                      <a:pt x="14" y="53"/>
                      <a:pt x="13" y="54"/>
                    </a:cubicBezTo>
                    <a:cubicBezTo>
                      <a:pt x="14" y="54"/>
                      <a:pt x="13" y="54"/>
                      <a:pt x="15" y="54"/>
                    </a:cubicBezTo>
                    <a:cubicBezTo>
                      <a:pt x="17" y="55"/>
                      <a:pt x="12" y="54"/>
                      <a:pt x="13" y="55"/>
                    </a:cubicBezTo>
                    <a:cubicBezTo>
                      <a:pt x="13" y="55"/>
                      <a:pt x="14" y="55"/>
                      <a:pt x="14" y="55"/>
                    </a:cubicBezTo>
                    <a:cubicBezTo>
                      <a:pt x="16" y="56"/>
                      <a:pt x="13" y="55"/>
                      <a:pt x="11" y="55"/>
                    </a:cubicBezTo>
                    <a:cubicBezTo>
                      <a:pt x="11" y="57"/>
                      <a:pt x="13" y="59"/>
                      <a:pt x="11" y="61"/>
                    </a:cubicBezTo>
                    <a:cubicBezTo>
                      <a:pt x="11" y="60"/>
                      <a:pt x="13" y="61"/>
                      <a:pt x="13" y="61"/>
                    </a:cubicBezTo>
                    <a:cubicBezTo>
                      <a:pt x="9" y="60"/>
                      <a:pt x="13" y="62"/>
                      <a:pt x="12" y="62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9" y="62"/>
                      <a:pt x="11" y="63"/>
                      <a:pt x="10" y="63"/>
                    </a:cubicBezTo>
                    <a:cubicBezTo>
                      <a:pt x="11" y="64"/>
                      <a:pt x="8" y="64"/>
                      <a:pt x="9" y="65"/>
                    </a:cubicBezTo>
                    <a:cubicBezTo>
                      <a:pt x="8" y="64"/>
                      <a:pt x="8" y="65"/>
                      <a:pt x="8" y="65"/>
                    </a:cubicBezTo>
                    <a:cubicBezTo>
                      <a:pt x="11" y="66"/>
                      <a:pt x="6" y="66"/>
                      <a:pt x="8" y="67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8" y="68"/>
                      <a:pt x="6" y="70"/>
                      <a:pt x="8" y="72"/>
                    </a:cubicBezTo>
                    <a:cubicBezTo>
                      <a:pt x="8" y="73"/>
                      <a:pt x="4" y="73"/>
                      <a:pt x="5" y="75"/>
                    </a:cubicBezTo>
                    <a:cubicBezTo>
                      <a:pt x="7" y="76"/>
                      <a:pt x="7" y="76"/>
                      <a:pt x="7" y="76"/>
                    </a:cubicBezTo>
                    <a:cubicBezTo>
                      <a:pt x="7" y="76"/>
                      <a:pt x="6" y="75"/>
                      <a:pt x="5" y="75"/>
                    </a:cubicBezTo>
                    <a:cubicBezTo>
                      <a:pt x="7" y="76"/>
                      <a:pt x="5" y="76"/>
                      <a:pt x="5" y="77"/>
                    </a:cubicBezTo>
                    <a:cubicBezTo>
                      <a:pt x="5" y="77"/>
                      <a:pt x="5" y="78"/>
                      <a:pt x="6" y="78"/>
                    </a:cubicBezTo>
                    <a:cubicBezTo>
                      <a:pt x="4" y="78"/>
                      <a:pt x="7" y="80"/>
                      <a:pt x="5" y="80"/>
                    </a:cubicBezTo>
                    <a:cubicBezTo>
                      <a:pt x="8" y="81"/>
                      <a:pt x="6" y="80"/>
                      <a:pt x="7" y="81"/>
                    </a:cubicBezTo>
                    <a:cubicBezTo>
                      <a:pt x="7" y="81"/>
                      <a:pt x="6" y="81"/>
                      <a:pt x="5" y="81"/>
                    </a:cubicBezTo>
                    <a:cubicBezTo>
                      <a:pt x="6" y="81"/>
                      <a:pt x="6" y="82"/>
                      <a:pt x="4" y="82"/>
                    </a:cubicBezTo>
                    <a:cubicBezTo>
                      <a:pt x="5" y="82"/>
                      <a:pt x="6" y="83"/>
                      <a:pt x="6" y="83"/>
                    </a:cubicBezTo>
                    <a:cubicBezTo>
                      <a:pt x="3" y="83"/>
                      <a:pt x="5" y="84"/>
                      <a:pt x="4" y="84"/>
                    </a:cubicBezTo>
                    <a:cubicBezTo>
                      <a:pt x="6" y="85"/>
                      <a:pt x="8" y="86"/>
                      <a:pt x="7" y="86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5" y="86"/>
                      <a:pt x="2" y="87"/>
                      <a:pt x="4" y="90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4" y="91"/>
                      <a:pt x="1" y="92"/>
                      <a:pt x="4" y="95"/>
                    </a:cubicBezTo>
                    <a:cubicBezTo>
                      <a:pt x="3" y="95"/>
                      <a:pt x="2" y="95"/>
                      <a:pt x="2" y="96"/>
                    </a:cubicBezTo>
                    <a:cubicBezTo>
                      <a:pt x="3" y="97"/>
                      <a:pt x="3" y="97"/>
                      <a:pt x="5" y="98"/>
                    </a:cubicBezTo>
                    <a:cubicBezTo>
                      <a:pt x="5" y="98"/>
                      <a:pt x="4" y="98"/>
                      <a:pt x="3" y="98"/>
                    </a:cubicBezTo>
                    <a:cubicBezTo>
                      <a:pt x="2" y="98"/>
                      <a:pt x="0" y="98"/>
                      <a:pt x="2" y="99"/>
                    </a:cubicBezTo>
                    <a:cubicBezTo>
                      <a:pt x="1" y="99"/>
                      <a:pt x="1" y="99"/>
                      <a:pt x="1" y="99"/>
                    </a:cubicBezTo>
                    <a:cubicBezTo>
                      <a:pt x="2" y="100"/>
                      <a:pt x="4" y="101"/>
                      <a:pt x="2" y="102"/>
                    </a:cubicBezTo>
                    <a:cubicBezTo>
                      <a:pt x="3" y="102"/>
                      <a:pt x="3" y="103"/>
                      <a:pt x="5" y="103"/>
                    </a:cubicBezTo>
                    <a:cubicBezTo>
                      <a:pt x="5" y="103"/>
                      <a:pt x="3" y="103"/>
                      <a:pt x="4" y="103"/>
                    </a:cubicBezTo>
                    <a:cubicBezTo>
                      <a:pt x="2" y="102"/>
                      <a:pt x="2" y="102"/>
                      <a:pt x="2" y="102"/>
                    </a:cubicBezTo>
                    <a:cubicBezTo>
                      <a:pt x="1" y="104"/>
                      <a:pt x="2" y="105"/>
                      <a:pt x="3" y="107"/>
                    </a:cubicBezTo>
                    <a:cubicBezTo>
                      <a:pt x="0" y="107"/>
                      <a:pt x="3" y="108"/>
                      <a:pt x="1" y="109"/>
                    </a:cubicBezTo>
                    <a:cubicBezTo>
                      <a:pt x="2" y="110"/>
                      <a:pt x="0" y="110"/>
                      <a:pt x="3" y="111"/>
                    </a:cubicBezTo>
                    <a:cubicBezTo>
                      <a:pt x="2" y="111"/>
                      <a:pt x="2" y="111"/>
                      <a:pt x="2" y="111"/>
                    </a:cubicBezTo>
                    <a:cubicBezTo>
                      <a:pt x="1" y="111"/>
                      <a:pt x="2" y="112"/>
                      <a:pt x="1" y="113"/>
                    </a:cubicBezTo>
                    <a:cubicBezTo>
                      <a:pt x="1" y="114"/>
                      <a:pt x="3" y="114"/>
                      <a:pt x="4" y="114"/>
                    </a:cubicBezTo>
                    <a:cubicBezTo>
                      <a:pt x="2" y="114"/>
                      <a:pt x="2" y="114"/>
                      <a:pt x="2" y="114"/>
                    </a:cubicBezTo>
                    <a:cubicBezTo>
                      <a:pt x="3" y="115"/>
                      <a:pt x="5" y="115"/>
                      <a:pt x="7" y="115"/>
                    </a:cubicBezTo>
                    <a:cubicBezTo>
                      <a:pt x="6" y="115"/>
                      <a:pt x="7" y="115"/>
                      <a:pt x="6" y="115"/>
                    </a:cubicBezTo>
                    <a:cubicBezTo>
                      <a:pt x="5" y="115"/>
                      <a:pt x="4" y="115"/>
                      <a:pt x="2" y="115"/>
                    </a:cubicBezTo>
                    <a:cubicBezTo>
                      <a:pt x="1" y="116"/>
                      <a:pt x="5" y="116"/>
                      <a:pt x="3" y="117"/>
                    </a:cubicBezTo>
                    <a:cubicBezTo>
                      <a:pt x="2" y="117"/>
                      <a:pt x="3" y="118"/>
                      <a:pt x="5" y="117"/>
                    </a:cubicBezTo>
                    <a:cubicBezTo>
                      <a:pt x="4" y="117"/>
                      <a:pt x="4" y="118"/>
                      <a:pt x="3" y="118"/>
                    </a:cubicBezTo>
                    <a:cubicBezTo>
                      <a:pt x="3" y="118"/>
                      <a:pt x="3" y="118"/>
                      <a:pt x="4" y="118"/>
                    </a:cubicBezTo>
                    <a:cubicBezTo>
                      <a:pt x="4" y="118"/>
                      <a:pt x="4" y="118"/>
                      <a:pt x="4" y="118"/>
                    </a:cubicBezTo>
                    <a:cubicBezTo>
                      <a:pt x="5" y="118"/>
                      <a:pt x="5" y="118"/>
                      <a:pt x="7" y="117"/>
                    </a:cubicBezTo>
                    <a:cubicBezTo>
                      <a:pt x="7" y="117"/>
                      <a:pt x="6" y="117"/>
                      <a:pt x="7" y="117"/>
                    </a:cubicBezTo>
                    <a:cubicBezTo>
                      <a:pt x="8" y="117"/>
                      <a:pt x="8" y="117"/>
                      <a:pt x="7" y="118"/>
                    </a:cubicBezTo>
                    <a:cubicBezTo>
                      <a:pt x="6" y="118"/>
                      <a:pt x="5" y="118"/>
                      <a:pt x="4" y="119"/>
                    </a:cubicBezTo>
                    <a:cubicBezTo>
                      <a:pt x="7" y="118"/>
                      <a:pt x="7" y="118"/>
                      <a:pt x="7" y="118"/>
                    </a:cubicBezTo>
                    <a:cubicBezTo>
                      <a:pt x="7" y="118"/>
                      <a:pt x="8" y="118"/>
                      <a:pt x="9" y="117"/>
                    </a:cubicBezTo>
                    <a:cubicBezTo>
                      <a:pt x="8" y="117"/>
                      <a:pt x="8" y="117"/>
                      <a:pt x="8" y="117"/>
                    </a:cubicBezTo>
                    <a:cubicBezTo>
                      <a:pt x="9" y="117"/>
                      <a:pt x="9" y="117"/>
                      <a:pt x="9" y="117"/>
                    </a:cubicBezTo>
                    <a:cubicBezTo>
                      <a:pt x="9" y="117"/>
                      <a:pt x="10" y="116"/>
                      <a:pt x="9" y="116"/>
                    </a:cubicBezTo>
                    <a:cubicBezTo>
                      <a:pt x="7" y="116"/>
                      <a:pt x="7" y="116"/>
                      <a:pt x="7" y="116"/>
                    </a:cubicBezTo>
                    <a:cubicBezTo>
                      <a:pt x="7" y="116"/>
                      <a:pt x="5" y="116"/>
                      <a:pt x="7" y="116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8" y="115"/>
                      <a:pt x="9" y="115"/>
                    </a:cubicBezTo>
                    <a:cubicBezTo>
                      <a:pt x="11" y="115"/>
                      <a:pt x="11" y="115"/>
                      <a:pt x="11" y="115"/>
                    </a:cubicBezTo>
                    <a:cubicBezTo>
                      <a:pt x="8" y="115"/>
                      <a:pt x="10" y="114"/>
                      <a:pt x="9" y="114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1" y="114"/>
                      <a:pt x="8" y="114"/>
                      <a:pt x="8" y="114"/>
                    </a:cubicBezTo>
                    <a:cubicBezTo>
                      <a:pt x="9" y="114"/>
                      <a:pt x="11" y="114"/>
                      <a:pt x="12" y="114"/>
                    </a:cubicBezTo>
                    <a:cubicBezTo>
                      <a:pt x="12" y="113"/>
                      <a:pt x="10" y="113"/>
                      <a:pt x="12" y="113"/>
                    </a:cubicBezTo>
                    <a:cubicBezTo>
                      <a:pt x="11" y="112"/>
                      <a:pt x="10" y="112"/>
                      <a:pt x="9" y="111"/>
                    </a:cubicBezTo>
                    <a:cubicBezTo>
                      <a:pt x="9" y="111"/>
                      <a:pt x="12" y="112"/>
                      <a:pt x="11" y="111"/>
                    </a:cubicBezTo>
                    <a:cubicBezTo>
                      <a:pt x="12" y="111"/>
                      <a:pt x="13" y="111"/>
                      <a:pt x="14" y="111"/>
                    </a:cubicBezTo>
                    <a:cubicBezTo>
                      <a:pt x="13" y="111"/>
                      <a:pt x="14" y="111"/>
                      <a:pt x="12" y="111"/>
                    </a:cubicBezTo>
                    <a:cubicBezTo>
                      <a:pt x="12" y="110"/>
                      <a:pt x="13" y="110"/>
                      <a:pt x="12" y="109"/>
                    </a:cubicBezTo>
                    <a:cubicBezTo>
                      <a:pt x="12" y="109"/>
                      <a:pt x="14" y="110"/>
                      <a:pt x="15" y="110"/>
                    </a:cubicBezTo>
                    <a:cubicBezTo>
                      <a:pt x="13" y="109"/>
                      <a:pt x="13" y="109"/>
                      <a:pt x="13" y="108"/>
                    </a:cubicBezTo>
                    <a:cubicBezTo>
                      <a:pt x="11" y="108"/>
                      <a:pt x="11" y="108"/>
                      <a:pt x="10" y="108"/>
                    </a:cubicBezTo>
                    <a:cubicBezTo>
                      <a:pt x="9" y="108"/>
                      <a:pt x="9" y="107"/>
                      <a:pt x="9" y="107"/>
                    </a:cubicBezTo>
                    <a:cubicBezTo>
                      <a:pt x="11" y="108"/>
                      <a:pt x="13" y="108"/>
                      <a:pt x="14" y="108"/>
                    </a:cubicBezTo>
                    <a:cubicBezTo>
                      <a:pt x="16" y="108"/>
                      <a:pt x="13" y="108"/>
                      <a:pt x="16" y="109"/>
                    </a:cubicBezTo>
                    <a:cubicBezTo>
                      <a:pt x="18" y="109"/>
                      <a:pt x="18" y="110"/>
                      <a:pt x="17" y="110"/>
                    </a:cubicBezTo>
                    <a:cubicBezTo>
                      <a:pt x="19" y="111"/>
                      <a:pt x="17" y="110"/>
                      <a:pt x="19" y="110"/>
                    </a:cubicBezTo>
                    <a:cubicBezTo>
                      <a:pt x="19" y="110"/>
                      <a:pt x="18" y="110"/>
                      <a:pt x="18" y="109"/>
                    </a:cubicBezTo>
                    <a:cubicBezTo>
                      <a:pt x="17" y="109"/>
                      <a:pt x="16" y="109"/>
                      <a:pt x="15" y="108"/>
                    </a:cubicBezTo>
                    <a:cubicBezTo>
                      <a:pt x="13" y="108"/>
                      <a:pt x="17" y="108"/>
                      <a:pt x="17" y="108"/>
                    </a:cubicBezTo>
                    <a:cubicBezTo>
                      <a:pt x="18" y="109"/>
                      <a:pt x="18" y="109"/>
                      <a:pt x="18" y="109"/>
                    </a:cubicBezTo>
                    <a:cubicBezTo>
                      <a:pt x="19" y="109"/>
                      <a:pt x="17" y="108"/>
                      <a:pt x="17" y="108"/>
                    </a:cubicBezTo>
                    <a:cubicBezTo>
                      <a:pt x="21" y="109"/>
                      <a:pt x="18" y="108"/>
                      <a:pt x="20" y="109"/>
                    </a:cubicBezTo>
                    <a:cubicBezTo>
                      <a:pt x="22" y="109"/>
                      <a:pt x="22" y="109"/>
                      <a:pt x="22" y="109"/>
                    </a:cubicBezTo>
                    <a:cubicBezTo>
                      <a:pt x="22" y="109"/>
                      <a:pt x="19" y="109"/>
                      <a:pt x="20" y="108"/>
                    </a:cubicBezTo>
                    <a:cubicBezTo>
                      <a:pt x="21" y="109"/>
                      <a:pt x="21" y="109"/>
                      <a:pt x="21" y="109"/>
                    </a:cubicBezTo>
                    <a:cubicBezTo>
                      <a:pt x="21" y="108"/>
                      <a:pt x="21" y="108"/>
                      <a:pt x="21" y="108"/>
                    </a:cubicBezTo>
                    <a:cubicBezTo>
                      <a:pt x="20" y="108"/>
                      <a:pt x="18" y="108"/>
                      <a:pt x="18" y="108"/>
                    </a:cubicBezTo>
                    <a:cubicBezTo>
                      <a:pt x="15" y="107"/>
                      <a:pt x="18" y="108"/>
                      <a:pt x="17" y="107"/>
                    </a:cubicBezTo>
                    <a:cubicBezTo>
                      <a:pt x="15" y="106"/>
                      <a:pt x="17" y="107"/>
                      <a:pt x="16" y="107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14" y="105"/>
                      <a:pt x="16" y="106"/>
                      <a:pt x="17" y="106"/>
                    </a:cubicBezTo>
                    <a:cubicBezTo>
                      <a:pt x="17" y="106"/>
                      <a:pt x="17" y="107"/>
                      <a:pt x="16" y="106"/>
                    </a:cubicBezTo>
                    <a:cubicBezTo>
                      <a:pt x="18" y="107"/>
                      <a:pt x="20" y="107"/>
                      <a:pt x="21" y="108"/>
                    </a:cubicBezTo>
                    <a:cubicBezTo>
                      <a:pt x="22" y="108"/>
                      <a:pt x="20" y="107"/>
                      <a:pt x="20" y="107"/>
                    </a:cubicBezTo>
                    <a:cubicBezTo>
                      <a:pt x="19" y="107"/>
                      <a:pt x="18" y="107"/>
                      <a:pt x="17" y="106"/>
                    </a:cubicBezTo>
                    <a:cubicBezTo>
                      <a:pt x="13" y="105"/>
                      <a:pt x="21" y="107"/>
                      <a:pt x="20" y="106"/>
                    </a:cubicBezTo>
                    <a:cubicBezTo>
                      <a:pt x="17" y="106"/>
                      <a:pt x="16" y="104"/>
                      <a:pt x="13" y="104"/>
                    </a:cubicBezTo>
                    <a:cubicBezTo>
                      <a:pt x="12" y="104"/>
                      <a:pt x="12" y="103"/>
                      <a:pt x="12" y="103"/>
                    </a:cubicBezTo>
                    <a:cubicBezTo>
                      <a:pt x="14" y="104"/>
                      <a:pt x="13" y="103"/>
                      <a:pt x="15" y="104"/>
                    </a:cubicBezTo>
                    <a:cubicBezTo>
                      <a:pt x="15" y="104"/>
                      <a:pt x="15" y="104"/>
                      <a:pt x="15" y="104"/>
                    </a:cubicBezTo>
                    <a:cubicBezTo>
                      <a:pt x="18" y="105"/>
                      <a:pt x="18" y="105"/>
                      <a:pt x="18" y="105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1" y="105"/>
                      <a:pt x="20" y="105"/>
                      <a:pt x="19" y="105"/>
                    </a:cubicBezTo>
                    <a:cubicBezTo>
                      <a:pt x="20" y="105"/>
                      <a:pt x="21" y="105"/>
                      <a:pt x="21" y="105"/>
                    </a:cubicBezTo>
                    <a:cubicBezTo>
                      <a:pt x="20" y="105"/>
                      <a:pt x="18" y="104"/>
                      <a:pt x="18" y="104"/>
                    </a:cubicBezTo>
                    <a:cubicBezTo>
                      <a:pt x="18" y="103"/>
                      <a:pt x="20" y="104"/>
                      <a:pt x="20" y="104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21" y="104"/>
                      <a:pt x="23" y="105"/>
                      <a:pt x="22" y="105"/>
                    </a:cubicBezTo>
                    <a:cubicBezTo>
                      <a:pt x="21" y="104"/>
                      <a:pt x="20" y="104"/>
                      <a:pt x="18" y="103"/>
                    </a:cubicBezTo>
                    <a:cubicBezTo>
                      <a:pt x="18" y="103"/>
                      <a:pt x="19" y="103"/>
                      <a:pt x="19" y="103"/>
                    </a:cubicBezTo>
                    <a:cubicBezTo>
                      <a:pt x="20" y="104"/>
                      <a:pt x="20" y="104"/>
                      <a:pt x="20" y="104"/>
                    </a:cubicBezTo>
                    <a:cubicBezTo>
                      <a:pt x="20" y="103"/>
                      <a:pt x="23" y="104"/>
                      <a:pt x="23" y="104"/>
                    </a:cubicBezTo>
                    <a:cubicBezTo>
                      <a:pt x="21" y="103"/>
                      <a:pt x="21" y="103"/>
                      <a:pt x="21" y="103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2" y="103"/>
                      <a:pt x="22" y="103"/>
                      <a:pt x="21" y="103"/>
                    </a:cubicBezTo>
                    <a:cubicBezTo>
                      <a:pt x="23" y="103"/>
                      <a:pt x="23" y="103"/>
                      <a:pt x="23" y="103"/>
                    </a:cubicBezTo>
                    <a:cubicBezTo>
                      <a:pt x="22" y="103"/>
                      <a:pt x="20" y="102"/>
                      <a:pt x="22" y="102"/>
                    </a:cubicBezTo>
                    <a:cubicBezTo>
                      <a:pt x="19" y="102"/>
                      <a:pt x="22" y="103"/>
                      <a:pt x="20" y="102"/>
                    </a:cubicBezTo>
                    <a:cubicBezTo>
                      <a:pt x="19" y="102"/>
                      <a:pt x="19" y="101"/>
                      <a:pt x="19" y="101"/>
                    </a:cubicBezTo>
                    <a:cubicBezTo>
                      <a:pt x="21" y="102"/>
                      <a:pt x="19" y="101"/>
                      <a:pt x="19" y="101"/>
                    </a:cubicBezTo>
                    <a:cubicBezTo>
                      <a:pt x="20" y="101"/>
                      <a:pt x="21" y="101"/>
                      <a:pt x="21" y="101"/>
                    </a:cubicBezTo>
                    <a:cubicBezTo>
                      <a:pt x="19" y="101"/>
                      <a:pt x="19" y="101"/>
                      <a:pt x="19" y="101"/>
                    </a:cubicBezTo>
                    <a:cubicBezTo>
                      <a:pt x="23" y="102"/>
                      <a:pt x="19" y="100"/>
                      <a:pt x="20" y="100"/>
                    </a:cubicBezTo>
                    <a:cubicBezTo>
                      <a:pt x="21" y="101"/>
                      <a:pt x="22" y="101"/>
                      <a:pt x="23" y="101"/>
                    </a:cubicBezTo>
                    <a:cubicBezTo>
                      <a:pt x="20" y="100"/>
                      <a:pt x="20" y="99"/>
                      <a:pt x="18" y="99"/>
                    </a:cubicBezTo>
                    <a:cubicBezTo>
                      <a:pt x="19" y="99"/>
                      <a:pt x="21" y="100"/>
                      <a:pt x="23" y="101"/>
                    </a:cubicBezTo>
                    <a:cubicBezTo>
                      <a:pt x="21" y="100"/>
                      <a:pt x="25" y="101"/>
                      <a:pt x="22" y="100"/>
                    </a:cubicBezTo>
                    <a:cubicBezTo>
                      <a:pt x="21" y="100"/>
                      <a:pt x="21" y="99"/>
                      <a:pt x="19" y="99"/>
                    </a:cubicBezTo>
                    <a:cubicBezTo>
                      <a:pt x="20" y="98"/>
                      <a:pt x="21" y="99"/>
                      <a:pt x="22" y="99"/>
                    </a:cubicBezTo>
                    <a:cubicBezTo>
                      <a:pt x="21" y="99"/>
                      <a:pt x="19" y="98"/>
                      <a:pt x="19" y="98"/>
                    </a:cubicBezTo>
                    <a:cubicBezTo>
                      <a:pt x="19" y="98"/>
                      <a:pt x="17" y="97"/>
                      <a:pt x="19" y="97"/>
                    </a:cubicBezTo>
                    <a:cubicBezTo>
                      <a:pt x="20" y="98"/>
                      <a:pt x="19" y="98"/>
                      <a:pt x="20" y="98"/>
                    </a:cubicBezTo>
                    <a:cubicBezTo>
                      <a:pt x="21" y="98"/>
                      <a:pt x="17" y="96"/>
                      <a:pt x="16" y="96"/>
                    </a:cubicBezTo>
                    <a:cubicBezTo>
                      <a:pt x="15" y="95"/>
                      <a:pt x="13" y="94"/>
                      <a:pt x="12" y="94"/>
                    </a:cubicBezTo>
                    <a:cubicBezTo>
                      <a:pt x="13" y="93"/>
                      <a:pt x="13" y="94"/>
                      <a:pt x="15" y="95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95"/>
                      <a:pt x="19" y="97"/>
                      <a:pt x="21" y="97"/>
                    </a:cubicBezTo>
                    <a:cubicBezTo>
                      <a:pt x="20" y="97"/>
                      <a:pt x="20" y="97"/>
                      <a:pt x="20" y="97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1" y="97"/>
                      <a:pt x="23" y="97"/>
                      <a:pt x="22" y="97"/>
                    </a:cubicBezTo>
                    <a:cubicBezTo>
                      <a:pt x="21" y="96"/>
                      <a:pt x="23" y="97"/>
                      <a:pt x="21" y="97"/>
                    </a:cubicBezTo>
                    <a:cubicBezTo>
                      <a:pt x="21" y="97"/>
                      <a:pt x="19" y="95"/>
                      <a:pt x="20" y="95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23" y="97"/>
                      <a:pt x="21" y="96"/>
                      <a:pt x="22" y="96"/>
                    </a:cubicBezTo>
                    <a:cubicBezTo>
                      <a:pt x="23" y="96"/>
                      <a:pt x="23" y="96"/>
                      <a:pt x="23" y="96"/>
                    </a:cubicBezTo>
                    <a:cubicBezTo>
                      <a:pt x="23" y="96"/>
                      <a:pt x="24" y="94"/>
                      <a:pt x="20" y="92"/>
                    </a:cubicBezTo>
                    <a:cubicBezTo>
                      <a:pt x="22" y="92"/>
                      <a:pt x="22" y="92"/>
                      <a:pt x="24" y="92"/>
                    </a:cubicBezTo>
                    <a:cubicBezTo>
                      <a:pt x="23" y="92"/>
                      <a:pt x="22" y="91"/>
                      <a:pt x="22" y="91"/>
                    </a:cubicBezTo>
                    <a:cubicBezTo>
                      <a:pt x="24" y="91"/>
                      <a:pt x="24" y="91"/>
                      <a:pt x="24" y="91"/>
                    </a:cubicBezTo>
                    <a:cubicBezTo>
                      <a:pt x="25" y="91"/>
                      <a:pt x="23" y="90"/>
                      <a:pt x="23" y="90"/>
                    </a:cubicBezTo>
                    <a:cubicBezTo>
                      <a:pt x="24" y="90"/>
                      <a:pt x="24" y="90"/>
                      <a:pt x="24" y="90"/>
                    </a:cubicBezTo>
                    <a:cubicBezTo>
                      <a:pt x="25" y="90"/>
                      <a:pt x="23" y="89"/>
                      <a:pt x="23" y="89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22" y="88"/>
                      <a:pt x="23" y="88"/>
                      <a:pt x="25" y="89"/>
                    </a:cubicBezTo>
                    <a:cubicBezTo>
                      <a:pt x="23" y="88"/>
                      <a:pt x="23" y="88"/>
                      <a:pt x="23" y="88"/>
                    </a:cubicBezTo>
                    <a:cubicBezTo>
                      <a:pt x="25" y="88"/>
                      <a:pt x="25" y="88"/>
                      <a:pt x="25" y="86"/>
                    </a:cubicBezTo>
                    <a:cubicBezTo>
                      <a:pt x="24" y="87"/>
                      <a:pt x="23" y="86"/>
                      <a:pt x="22" y="86"/>
                    </a:cubicBezTo>
                    <a:cubicBezTo>
                      <a:pt x="20" y="86"/>
                      <a:pt x="22" y="86"/>
                      <a:pt x="21" y="85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27" y="86"/>
                      <a:pt x="25" y="85"/>
                      <a:pt x="25" y="84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7" y="83"/>
                      <a:pt x="24" y="82"/>
                      <a:pt x="25" y="82"/>
                    </a:cubicBezTo>
                    <a:cubicBezTo>
                      <a:pt x="24" y="82"/>
                      <a:pt x="22" y="81"/>
                      <a:pt x="22" y="80"/>
                    </a:cubicBezTo>
                    <a:cubicBezTo>
                      <a:pt x="20" y="79"/>
                      <a:pt x="25" y="81"/>
                      <a:pt x="26" y="81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4" y="80"/>
                      <a:pt x="24" y="79"/>
                      <a:pt x="25" y="79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5" y="79"/>
                      <a:pt x="26" y="79"/>
                      <a:pt x="26" y="79"/>
                    </a:cubicBezTo>
                    <a:cubicBezTo>
                      <a:pt x="24" y="78"/>
                      <a:pt x="26" y="78"/>
                      <a:pt x="24" y="78"/>
                    </a:cubicBezTo>
                    <a:cubicBezTo>
                      <a:pt x="25" y="78"/>
                      <a:pt x="25" y="78"/>
                      <a:pt x="25" y="78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7" y="78"/>
                      <a:pt x="25" y="77"/>
                      <a:pt x="24" y="77"/>
                    </a:cubicBezTo>
                    <a:cubicBezTo>
                      <a:pt x="23" y="76"/>
                      <a:pt x="24" y="77"/>
                      <a:pt x="25" y="77"/>
                    </a:cubicBezTo>
                    <a:cubicBezTo>
                      <a:pt x="26" y="77"/>
                      <a:pt x="25" y="77"/>
                      <a:pt x="25" y="77"/>
                    </a:cubicBezTo>
                    <a:cubicBezTo>
                      <a:pt x="26" y="78"/>
                      <a:pt x="25" y="77"/>
                      <a:pt x="26" y="77"/>
                    </a:cubicBezTo>
                    <a:cubicBezTo>
                      <a:pt x="26" y="77"/>
                      <a:pt x="24" y="77"/>
                      <a:pt x="25" y="77"/>
                    </a:cubicBezTo>
                    <a:cubicBezTo>
                      <a:pt x="25" y="76"/>
                      <a:pt x="25" y="76"/>
                      <a:pt x="26" y="76"/>
                    </a:cubicBezTo>
                    <a:cubicBezTo>
                      <a:pt x="26" y="76"/>
                      <a:pt x="26" y="76"/>
                      <a:pt x="25" y="75"/>
                    </a:cubicBezTo>
                    <a:cubicBezTo>
                      <a:pt x="25" y="76"/>
                      <a:pt x="24" y="76"/>
                      <a:pt x="23" y="75"/>
                    </a:cubicBezTo>
                    <a:cubicBezTo>
                      <a:pt x="23" y="75"/>
                      <a:pt x="23" y="75"/>
                      <a:pt x="23" y="75"/>
                    </a:cubicBezTo>
                    <a:cubicBezTo>
                      <a:pt x="24" y="75"/>
                      <a:pt x="24" y="75"/>
                      <a:pt x="24" y="75"/>
                    </a:cubicBezTo>
                    <a:cubicBezTo>
                      <a:pt x="23" y="75"/>
                      <a:pt x="24" y="75"/>
                      <a:pt x="22" y="75"/>
                    </a:cubicBezTo>
                    <a:cubicBezTo>
                      <a:pt x="25" y="75"/>
                      <a:pt x="25" y="75"/>
                      <a:pt x="25" y="75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5" y="74"/>
                      <a:pt x="27" y="75"/>
                      <a:pt x="27" y="75"/>
                    </a:cubicBezTo>
                    <a:cubicBezTo>
                      <a:pt x="26" y="74"/>
                      <a:pt x="26" y="74"/>
                      <a:pt x="26" y="74"/>
                    </a:cubicBezTo>
                    <a:cubicBezTo>
                      <a:pt x="26" y="73"/>
                      <a:pt x="26" y="74"/>
                      <a:pt x="27" y="74"/>
                    </a:cubicBezTo>
                    <a:cubicBezTo>
                      <a:pt x="28" y="73"/>
                      <a:pt x="22" y="72"/>
                      <a:pt x="24" y="72"/>
                    </a:cubicBezTo>
                    <a:cubicBezTo>
                      <a:pt x="26" y="72"/>
                      <a:pt x="26" y="72"/>
                      <a:pt x="27" y="72"/>
                    </a:cubicBezTo>
                    <a:cubicBezTo>
                      <a:pt x="27" y="72"/>
                      <a:pt x="26" y="72"/>
                      <a:pt x="26" y="72"/>
                    </a:cubicBezTo>
                    <a:cubicBezTo>
                      <a:pt x="25" y="72"/>
                      <a:pt x="27" y="72"/>
                      <a:pt x="26" y="72"/>
                    </a:cubicBezTo>
                    <a:cubicBezTo>
                      <a:pt x="25" y="72"/>
                      <a:pt x="25" y="72"/>
                      <a:pt x="25" y="72"/>
                    </a:cubicBezTo>
                    <a:cubicBezTo>
                      <a:pt x="29" y="72"/>
                      <a:pt x="26" y="70"/>
                      <a:pt x="28" y="70"/>
                    </a:cubicBezTo>
                    <a:cubicBezTo>
                      <a:pt x="26" y="69"/>
                      <a:pt x="28" y="69"/>
                      <a:pt x="27" y="69"/>
                    </a:cubicBezTo>
                    <a:cubicBezTo>
                      <a:pt x="29" y="70"/>
                      <a:pt x="27" y="68"/>
                      <a:pt x="28" y="69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7" y="68"/>
                      <a:pt x="22" y="66"/>
                      <a:pt x="25" y="67"/>
                    </a:cubicBezTo>
                    <a:cubicBezTo>
                      <a:pt x="26" y="67"/>
                      <a:pt x="27" y="67"/>
                      <a:pt x="27" y="68"/>
                    </a:cubicBezTo>
                    <a:cubicBezTo>
                      <a:pt x="30" y="68"/>
                      <a:pt x="25" y="66"/>
                      <a:pt x="29" y="67"/>
                    </a:cubicBezTo>
                    <a:cubicBezTo>
                      <a:pt x="28" y="66"/>
                      <a:pt x="26" y="66"/>
                      <a:pt x="25" y="65"/>
                    </a:cubicBezTo>
                    <a:cubicBezTo>
                      <a:pt x="26" y="65"/>
                      <a:pt x="28" y="65"/>
                      <a:pt x="28" y="65"/>
                    </a:cubicBezTo>
                    <a:cubicBezTo>
                      <a:pt x="28" y="65"/>
                      <a:pt x="27" y="65"/>
                      <a:pt x="28" y="65"/>
                    </a:cubicBezTo>
                    <a:cubicBezTo>
                      <a:pt x="28" y="65"/>
                      <a:pt x="28" y="65"/>
                      <a:pt x="29" y="65"/>
                    </a:cubicBezTo>
                    <a:cubicBezTo>
                      <a:pt x="30" y="65"/>
                      <a:pt x="28" y="64"/>
                      <a:pt x="28" y="64"/>
                    </a:cubicBezTo>
                    <a:cubicBezTo>
                      <a:pt x="30" y="64"/>
                      <a:pt x="29" y="63"/>
                      <a:pt x="30" y="63"/>
                    </a:cubicBezTo>
                    <a:cubicBezTo>
                      <a:pt x="28" y="62"/>
                      <a:pt x="31" y="63"/>
                      <a:pt x="28" y="62"/>
                    </a:cubicBezTo>
                    <a:cubicBezTo>
                      <a:pt x="29" y="62"/>
                      <a:pt x="29" y="62"/>
                      <a:pt x="29" y="62"/>
                    </a:cubicBezTo>
                    <a:cubicBezTo>
                      <a:pt x="28" y="62"/>
                      <a:pt x="26" y="61"/>
                      <a:pt x="26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30" y="62"/>
                      <a:pt x="29" y="61"/>
                      <a:pt x="30" y="61"/>
                    </a:cubicBezTo>
                    <a:cubicBezTo>
                      <a:pt x="28" y="61"/>
                      <a:pt x="30" y="61"/>
                      <a:pt x="28" y="61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7" y="60"/>
                      <a:pt x="27" y="60"/>
                      <a:pt x="27" y="59"/>
                    </a:cubicBezTo>
                    <a:cubicBezTo>
                      <a:pt x="27" y="59"/>
                      <a:pt x="29" y="60"/>
                      <a:pt x="29" y="60"/>
                    </a:cubicBezTo>
                    <a:cubicBezTo>
                      <a:pt x="30" y="60"/>
                      <a:pt x="29" y="60"/>
                      <a:pt x="29" y="59"/>
                    </a:cubicBezTo>
                    <a:cubicBezTo>
                      <a:pt x="29" y="59"/>
                      <a:pt x="29" y="59"/>
                      <a:pt x="28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30" y="59"/>
                    </a:cubicBezTo>
                    <a:cubicBezTo>
                      <a:pt x="31" y="59"/>
                      <a:pt x="31" y="59"/>
                      <a:pt x="31" y="59"/>
                    </a:cubicBezTo>
                    <a:cubicBezTo>
                      <a:pt x="31" y="59"/>
                      <a:pt x="30" y="58"/>
                      <a:pt x="29" y="58"/>
                    </a:cubicBezTo>
                    <a:cubicBezTo>
                      <a:pt x="30" y="58"/>
                      <a:pt x="29" y="56"/>
                      <a:pt x="28" y="56"/>
                    </a:cubicBezTo>
                    <a:cubicBezTo>
                      <a:pt x="28" y="56"/>
                      <a:pt x="30" y="56"/>
                      <a:pt x="29" y="56"/>
                    </a:cubicBezTo>
                    <a:cubicBezTo>
                      <a:pt x="29" y="56"/>
                      <a:pt x="27" y="55"/>
                      <a:pt x="28" y="55"/>
                    </a:cubicBezTo>
                    <a:cubicBezTo>
                      <a:pt x="28" y="55"/>
                      <a:pt x="30" y="55"/>
                      <a:pt x="30" y="55"/>
                    </a:cubicBezTo>
                    <a:cubicBezTo>
                      <a:pt x="30" y="55"/>
                      <a:pt x="28" y="55"/>
                      <a:pt x="28" y="55"/>
                    </a:cubicBezTo>
                    <a:cubicBezTo>
                      <a:pt x="31" y="55"/>
                      <a:pt x="27" y="53"/>
                      <a:pt x="29" y="53"/>
                    </a:cubicBezTo>
                    <a:cubicBezTo>
                      <a:pt x="29" y="53"/>
                      <a:pt x="30" y="53"/>
                      <a:pt x="30" y="53"/>
                    </a:cubicBezTo>
                    <a:cubicBezTo>
                      <a:pt x="30" y="53"/>
                      <a:pt x="29" y="52"/>
                      <a:pt x="27" y="51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9" y="51"/>
                      <a:pt x="29" y="51"/>
                      <a:pt x="27" y="50"/>
                    </a:cubicBezTo>
                    <a:cubicBezTo>
                      <a:pt x="27" y="51"/>
                      <a:pt x="28" y="51"/>
                      <a:pt x="28" y="51"/>
                    </a:cubicBezTo>
                    <a:cubicBezTo>
                      <a:pt x="27" y="51"/>
                      <a:pt x="25" y="50"/>
                      <a:pt x="26" y="50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50"/>
                      <a:pt x="25" y="49"/>
                      <a:pt x="25" y="49"/>
                    </a:cubicBezTo>
                    <a:cubicBezTo>
                      <a:pt x="26" y="49"/>
                      <a:pt x="26" y="49"/>
                      <a:pt x="27" y="49"/>
                    </a:cubicBezTo>
                    <a:cubicBezTo>
                      <a:pt x="29" y="50"/>
                      <a:pt x="28" y="49"/>
                      <a:pt x="29" y="49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6" y="48"/>
                      <a:pt x="29" y="49"/>
                      <a:pt x="29" y="48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47"/>
                      <a:pt x="26" y="47"/>
                      <a:pt x="27" y="47"/>
                    </a:cubicBezTo>
                    <a:cubicBezTo>
                      <a:pt x="27" y="47"/>
                      <a:pt x="24" y="46"/>
                      <a:pt x="22" y="45"/>
                    </a:cubicBezTo>
                    <a:cubicBezTo>
                      <a:pt x="23" y="45"/>
                      <a:pt x="22" y="44"/>
                      <a:pt x="22" y="44"/>
                    </a:cubicBezTo>
                    <a:cubicBezTo>
                      <a:pt x="23" y="44"/>
                      <a:pt x="22" y="44"/>
                      <a:pt x="23" y="44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5" y="45"/>
                      <a:pt x="27" y="45"/>
                      <a:pt x="28" y="45"/>
                    </a:cubicBezTo>
                    <a:cubicBezTo>
                      <a:pt x="27" y="45"/>
                      <a:pt x="28" y="44"/>
                      <a:pt x="29" y="44"/>
                    </a:cubicBezTo>
                    <a:cubicBezTo>
                      <a:pt x="26" y="44"/>
                      <a:pt x="27" y="43"/>
                      <a:pt x="25" y="42"/>
                    </a:cubicBezTo>
                    <a:cubicBezTo>
                      <a:pt x="24" y="42"/>
                      <a:pt x="27" y="43"/>
                      <a:pt x="28" y="43"/>
                    </a:cubicBezTo>
                    <a:cubicBezTo>
                      <a:pt x="27" y="42"/>
                      <a:pt x="27" y="41"/>
                      <a:pt x="27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7" y="40"/>
                      <a:pt x="28" y="40"/>
                      <a:pt x="26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8" y="39"/>
                      <a:pt x="24" y="38"/>
                      <a:pt x="26" y="38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6" y="38"/>
                      <a:pt x="28" y="38"/>
                      <a:pt x="26" y="37"/>
                    </a:cubicBezTo>
                    <a:cubicBezTo>
                      <a:pt x="27" y="37"/>
                      <a:pt x="27" y="38"/>
                      <a:pt x="28" y="38"/>
                    </a:cubicBezTo>
                    <a:cubicBezTo>
                      <a:pt x="27" y="37"/>
                      <a:pt x="27" y="37"/>
                      <a:pt x="26" y="36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29" y="37"/>
                      <a:pt x="26" y="36"/>
                      <a:pt x="27" y="36"/>
                    </a:cubicBezTo>
                    <a:cubicBezTo>
                      <a:pt x="27" y="36"/>
                      <a:pt x="28" y="36"/>
                      <a:pt x="28" y="36"/>
                    </a:cubicBezTo>
                    <a:cubicBezTo>
                      <a:pt x="27" y="35"/>
                      <a:pt x="27" y="35"/>
                      <a:pt x="27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3"/>
                      <a:pt x="30" y="31"/>
                      <a:pt x="28" y="29"/>
                    </a:cubicBezTo>
                    <a:cubicBezTo>
                      <a:pt x="31" y="29"/>
                      <a:pt x="30" y="30"/>
                      <a:pt x="31" y="30"/>
                    </a:cubicBezTo>
                    <a:cubicBezTo>
                      <a:pt x="29" y="29"/>
                      <a:pt x="31" y="29"/>
                      <a:pt x="30" y="29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8"/>
                      <a:pt x="31" y="28"/>
                      <a:pt x="31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9" y="27"/>
                      <a:pt x="33" y="28"/>
                      <a:pt x="30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0" y="26"/>
                      <a:pt x="33" y="27"/>
                      <a:pt x="31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3" y="26"/>
                      <a:pt x="29" y="25"/>
                      <a:pt x="31" y="25"/>
                    </a:cubicBezTo>
                    <a:cubicBezTo>
                      <a:pt x="31" y="25"/>
                      <a:pt x="30" y="24"/>
                      <a:pt x="28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3"/>
                      <a:pt x="31" y="21"/>
                      <a:pt x="29" y="19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33" y="19"/>
                      <a:pt x="29" y="17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6"/>
                      <a:pt x="30" y="16"/>
                      <a:pt x="28" y="15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15"/>
                      <a:pt x="28" y="14"/>
                      <a:pt x="28" y="14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3" y="14"/>
                      <a:pt x="36" y="12"/>
                      <a:pt x="32" y="9"/>
                    </a:cubicBezTo>
                    <a:cubicBezTo>
                      <a:pt x="32" y="9"/>
                      <a:pt x="35" y="10"/>
                      <a:pt x="34" y="10"/>
                    </a:cubicBezTo>
                    <a:cubicBezTo>
                      <a:pt x="32" y="7"/>
                      <a:pt x="37" y="7"/>
                      <a:pt x="33" y="4"/>
                    </a:cubicBezTo>
                    <a:cubicBezTo>
                      <a:pt x="32" y="2"/>
                      <a:pt x="26" y="0"/>
                      <a:pt x="26" y="0"/>
                    </a:cubicBezTo>
                    <a:cubicBezTo>
                      <a:pt x="28" y="3"/>
                      <a:pt x="24" y="5"/>
                      <a:pt x="21" y="7"/>
                    </a:cubicBezTo>
                    <a:cubicBezTo>
                      <a:pt x="21" y="8"/>
                      <a:pt x="21" y="9"/>
                      <a:pt x="20" y="10"/>
                    </a:cubicBezTo>
                    <a:cubicBezTo>
                      <a:pt x="20" y="13"/>
                      <a:pt x="14" y="16"/>
                      <a:pt x="15" y="20"/>
                    </a:cubicBezTo>
                    <a:cubicBezTo>
                      <a:pt x="16" y="20"/>
                      <a:pt x="17" y="21"/>
                      <a:pt x="17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6" y="21"/>
                      <a:pt x="16" y="21"/>
                    </a:cubicBezTo>
                    <a:cubicBezTo>
                      <a:pt x="15" y="22"/>
                      <a:pt x="16" y="24"/>
                      <a:pt x="15" y="25"/>
                    </a:cubicBezTo>
                    <a:cubicBezTo>
                      <a:pt x="17" y="25"/>
                      <a:pt x="15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7" y="27"/>
                      <a:pt x="17" y="27"/>
                      <a:pt x="14" y="28"/>
                    </a:cubicBezTo>
                    <a:cubicBezTo>
                      <a:pt x="12" y="31"/>
                      <a:pt x="12" y="35"/>
                      <a:pt x="11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4" name="chenying0907 116"/>
              <p:cNvSpPr/>
              <p:nvPr/>
            </p:nvSpPr>
            <p:spPr bwMode="auto">
              <a:xfrm>
                <a:off x="3914" y="13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5" name="chenying0907 117"/>
              <p:cNvSpPr/>
              <p:nvPr/>
            </p:nvSpPr>
            <p:spPr bwMode="auto">
              <a:xfrm>
                <a:off x="3364" y="24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6" name="chenying0907 118"/>
              <p:cNvSpPr/>
              <p:nvPr/>
            </p:nvSpPr>
            <p:spPr bwMode="auto">
              <a:xfrm>
                <a:off x="3920" y="1403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7" name="chenying0907 119"/>
              <p:cNvSpPr/>
              <p:nvPr/>
            </p:nvSpPr>
            <p:spPr bwMode="auto">
              <a:xfrm>
                <a:off x="3918" y="1401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8" name="chenying0907 120"/>
              <p:cNvSpPr/>
              <p:nvPr/>
            </p:nvSpPr>
            <p:spPr bwMode="auto">
              <a:xfrm>
                <a:off x="3920" y="1411"/>
                <a:ext cx="4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9" name="chenying0907 121"/>
              <p:cNvSpPr/>
              <p:nvPr/>
            </p:nvSpPr>
            <p:spPr bwMode="auto">
              <a:xfrm>
                <a:off x="3477" y="15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0" name="chenying0907 122"/>
              <p:cNvSpPr/>
              <p:nvPr/>
            </p:nvSpPr>
            <p:spPr bwMode="auto">
              <a:xfrm>
                <a:off x="3453" y="1458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1" name="chenying0907 123"/>
              <p:cNvSpPr/>
              <p:nvPr/>
            </p:nvSpPr>
            <p:spPr bwMode="auto">
              <a:xfrm>
                <a:off x="3477" y="142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2" name="chenying0907 124"/>
              <p:cNvSpPr/>
              <p:nvPr/>
            </p:nvSpPr>
            <p:spPr bwMode="auto">
              <a:xfrm>
                <a:off x="4603" y="18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3" name="chenying0907 125"/>
              <p:cNvSpPr/>
              <p:nvPr/>
            </p:nvSpPr>
            <p:spPr bwMode="auto">
              <a:xfrm>
                <a:off x="3540" y="1530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4" name="Rectangle 126"/>
              <p:cNvSpPr>
                <a:spLocks noChangeArrowheads="1"/>
              </p:cNvSpPr>
              <p:nvPr/>
            </p:nvSpPr>
            <p:spPr bwMode="auto">
              <a:xfrm>
                <a:off x="3489" y="1441"/>
                <a:ext cx="2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5" name="chenying0907 127"/>
              <p:cNvSpPr/>
              <p:nvPr/>
            </p:nvSpPr>
            <p:spPr bwMode="auto">
              <a:xfrm>
                <a:off x="3375" y="1310"/>
                <a:ext cx="174" cy="269"/>
              </a:xfrm>
              <a:custGeom>
                <a:avLst/>
                <a:gdLst>
                  <a:gd name="T0" fmla="*/ 11 w 82"/>
                  <a:gd name="T1" fmla="*/ 27 h 127"/>
                  <a:gd name="T2" fmla="*/ 20 w 82"/>
                  <a:gd name="T3" fmla="*/ 47 h 127"/>
                  <a:gd name="T4" fmla="*/ 34 w 82"/>
                  <a:gd name="T5" fmla="*/ 60 h 127"/>
                  <a:gd name="T6" fmla="*/ 37 w 82"/>
                  <a:gd name="T7" fmla="*/ 68 h 127"/>
                  <a:gd name="T8" fmla="*/ 43 w 82"/>
                  <a:gd name="T9" fmla="*/ 80 h 127"/>
                  <a:gd name="T10" fmla="*/ 47 w 82"/>
                  <a:gd name="T11" fmla="*/ 89 h 127"/>
                  <a:gd name="T12" fmla="*/ 53 w 82"/>
                  <a:gd name="T13" fmla="*/ 94 h 127"/>
                  <a:gd name="T14" fmla="*/ 60 w 82"/>
                  <a:gd name="T15" fmla="*/ 105 h 127"/>
                  <a:gd name="T16" fmla="*/ 63 w 82"/>
                  <a:gd name="T17" fmla="*/ 111 h 127"/>
                  <a:gd name="T18" fmla="*/ 63 w 82"/>
                  <a:gd name="T19" fmla="*/ 121 h 127"/>
                  <a:gd name="T20" fmla="*/ 65 w 82"/>
                  <a:gd name="T21" fmla="*/ 124 h 127"/>
                  <a:gd name="T22" fmla="*/ 69 w 82"/>
                  <a:gd name="T23" fmla="*/ 126 h 127"/>
                  <a:gd name="T24" fmla="*/ 72 w 82"/>
                  <a:gd name="T25" fmla="*/ 126 h 127"/>
                  <a:gd name="T26" fmla="*/ 73 w 82"/>
                  <a:gd name="T27" fmla="*/ 123 h 127"/>
                  <a:gd name="T28" fmla="*/ 71 w 82"/>
                  <a:gd name="T29" fmla="*/ 118 h 127"/>
                  <a:gd name="T30" fmla="*/ 73 w 82"/>
                  <a:gd name="T31" fmla="*/ 112 h 127"/>
                  <a:gd name="T32" fmla="*/ 80 w 82"/>
                  <a:gd name="T33" fmla="*/ 112 h 127"/>
                  <a:gd name="T34" fmla="*/ 80 w 82"/>
                  <a:gd name="T35" fmla="*/ 109 h 127"/>
                  <a:gd name="T36" fmla="*/ 76 w 82"/>
                  <a:gd name="T37" fmla="*/ 108 h 127"/>
                  <a:gd name="T38" fmla="*/ 78 w 82"/>
                  <a:gd name="T39" fmla="*/ 107 h 127"/>
                  <a:gd name="T40" fmla="*/ 73 w 82"/>
                  <a:gd name="T41" fmla="*/ 105 h 127"/>
                  <a:gd name="T42" fmla="*/ 77 w 82"/>
                  <a:gd name="T43" fmla="*/ 102 h 127"/>
                  <a:gd name="T44" fmla="*/ 78 w 82"/>
                  <a:gd name="T45" fmla="*/ 100 h 127"/>
                  <a:gd name="T46" fmla="*/ 76 w 82"/>
                  <a:gd name="T47" fmla="*/ 100 h 127"/>
                  <a:gd name="T48" fmla="*/ 76 w 82"/>
                  <a:gd name="T49" fmla="*/ 96 h 127"/>
                  <a:gd name="T50" fmla="*/ 71 w 82"/>
                  <a:gd name="T51" fmla="*/ 96 h 127"/>
                  <a:gd name="T52" fmla="*/ 65 w 82"/>
                  <a:gd name="T53" fmla="*/ 95 h 127"/>
                  <a:gd name="T54" fmla="*/ 70 w 82"/>
                  <a:gd name="T55" fmla="*/ 92 h 127"/>
                  <a:gd name="T56" fmla="*/ 68 w 82"/>
                  <a:gd name="T57" fmla="*/ 86 h 127"/>
                  <a:gd name="T58" fmla="*/ 67 w 82"/>
                  <a:gd name="T59" fmla="*/ 84 h 127"/>
                  <a:gd name="T60" fmla="*/ 65 w 82"/>
                  <a:gd name="T61" fmla="*/ 81 h 127"/>
                  <a:gd name="T62" fmla="*/ 62 w 82"/>
                  <a:gd name="T63" fmla="*/ 75 h 127"/>
                  <a:gd name="T64" fmla="*/ 60 w 82"/>
                  <a:gd name="T65" fmla="*/ 73 h 127"/>
                  <a:gd name="T66" fmla="*/ 59 w 82"/>
                  <a:gd name="T67" fmla="*/ 72 h 127"/>
                  <a:gd name="T68" fmla="*/ 57 w 82"/>
                  <a:gd name="T69" fmla="*/ 71 h 127"/>
                  <a:gd name="T70" fmla="*/ 58 w 82"/>
                  <a:gd name="T71" fmla="*/ 68 h 127"/>
                  <a:gd name="T72" fmla="*/ 55 w 82"/>
                  <a:gd name="T73" fmla="*/ 67 h 127"/>
                  <a:gd name="T74" fmla="*/ 54 w 82"/>
                  <a:gd name="T75" fmla="*/ 62 h 127"/>
                  <a:gd name="T76" fmla="*/ 51 w 82"/>
                  <a:gd name="T77" fmla="*/ 58 h 127"/>
                  <a:gd name="T78" fmla="*/ 51 w 82"/>
                  <a:gd name="T79" fmla="*/ 54 h 127"/>
                  <a:gd name="T80" fmla="*/ 48 w 82"/>
                  <a:gd name="T81" fmla="*/ 53 h 127"/>
                  <a:gd name="T82" fmla="*/ 49 w 82"/>
                  <a:gd name="T83" fmla="*/ 53 h 127"/>
                  <a:gd name="T84" fmla="*/ 45 w 82"/>
                  <a:gd name="T85" fmla="*/ 50 h 127"/>
                  <a:gd name="T86" fmla="*/ 43 w 82"/>
                  <a:gd name="T87" fmla="*/ 46 h 127"/>
                  <a:gd name="T88" fmla="*/ 41 w 82"/>
                  <a:gd name="T89" fmla="*/ 44 h 127"/>
                  <a:gd name="T90" fmla="*/ 32 w 82"/>
                  <a:gd name="T91" fmla="*/ 44 h 127"/>
                  <a:gd name="T92" fmla="*/ 35 w 82"/>
                  <a:gd name="T93" fmla="*/ 39 h 127"/>
                  <a:gd name="T94" fmla="*/ 31 w 82"/>
                  <a:gd name="T95" fmla="*/ 36 h 127"/>
                  <a:gd name="T96" fmla="*/ 30 w 82"/>
                  <a:gd name="T97" fmla="*/ 32 h 127"/>
                  <a:gd name="T98" fmla="*/ 26 w 82"/>
                  <a:gd name="T99" fmla="*/ 24 h 127"/>
                  <a:gd name="T100" fmla="*/ 25 w 82"/>
                  <a:gd name="T101" fmla="*/ 21 h 127"/>
                  <a:gd name="T102" fmla="*/ 15 w 82"/>
                  <a:gd name="T103" fmla="*/ 15 h 127"/>
                  <a:gd name="T104" fmla="*/ 13 w 82"/>
                  <a:gd name="T105" fmla="*/ 1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2" h="127">
                    <a:moveTo>
                      <a:pt x="1" y="12"/>
                    </a:moveTo>
                    <a:cubicBezTo>
                      <a:pt x="2" y="13"/>
                      <a:pt x="4" y="14"/>
                      <a:pt x="3" y="15"/>
                    </a:cubicBezTo>
                    <a:cubicBezTo>
                      <a:pt x="6" y="19"/>
                      <a:pt x="4" y="25"/>
                      <a:pt x="8" y="28"/>
                    </a:cubicBezTo>
                    <a:cubicBezTo>
                      <a:pt x="9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0" y="28"/>
                      <a:pt x="9" y="28"/>
                    </a:cubicBezTo>
                    <a:cubicBezTo>
                      <a:pt x="10" y="29"/>
                      <a:pt x="12" y="30"/>
                      <a:pt x="12" y="32"/>
                    </a:cubicBezTo>
                    <a:cubicBezTo>
                      <a:pt x="14" y="31"/>
                      <a:pt x="13" y="33"/>
                      <a:pt x="15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5" y="33"/>
                      <a:pt x="15" y="33"/>
                      <a:pt x="13" y="35"/>
                    </a:cubicBezTo>
                    <a:cubicBezTo>
                      <a:pt x="14" y="40"/>
                      <a:pt x="18" y="43"/>
                      <a:pt x="20" y="47"/>
                    </a:cubicBezTo>
                    <a:cubicBezTo>
                      <a:pt x="22" y="50"/>
                      <a:pt x="26" y="53"/>
                      <a:pt x="29" y="57"/>
                    </a:cubicBezTo>
                    <a:cubicBezTo>
                      <a:pt x="32" y="56"/>
                      <a:pt x="31" y="57"/>
                      <a:pt x="34" y="56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5" y="57"/>
                      <a:pt x="34" y="58"/>
                      <a:pt x="33" y="59"/>
                    </a:cubicBezTo>
                    <a:cubicBezTo>
                      <a:pt x="34" y="59"/>
                      <a:pt x="33" y="59"/>
                      <a:pt x="35" y="58"/>
                    </a:cubicBezTo>
                    <a:cubicBezTo>
                      <a:pt x="37" y="58"/>
                      <a:pt x="33" y="60"/>
                      <a:pt x="34" y="60"/>
                    </a:cubicBezTo>
                    <a:cubicBezTo>
                      <a:pt x="33" y="60"/>
                      <a:pt x="35" y="59"/>
                      <a:pt x="35" y="60"/>
                    </a:cubicBezTo>
                    <a:cubicBezTo>
                      <a:pt x="37" y="60"/>
                      <a:pt x="33" y="60"/>
                      <a:pt x="32" y="62"/>
                    </a:cubicBezTo>
                    <a:cubicBezTo>
                      <a:pt x="34" y="64"/>
                      <a:pt x="37" y="65"/>
                      <a:pt x="37" y="67"/>
                    </a:cubicBezTo>
                    <a:cubicBezTo>
                      <a:pt x="37" y="67"/>
                      <a:pt x="38" y="66"/>
                      <a:pt x="38" y="66"/>
                    </a:cubicBezTo>
                    <a:cubicBezTo>
                      <a:pt x="35" y="68"/>
                      <a:pt x="39" y="66"/>
                      <a:pt x="38" y="67"/>
                    </a:cubicBezTo>
                    <a:cubicBezTo>
                      <a:pt x="37" y="68"/>
                      <a:pt x="37" y="68"/>
                      <a:pt x="37" y="68"/>
                    </a:cubicBezTo>
                    <a:cubicBezTo>
                      <a:pt x="36" y="69"/>
                      <a:pt x="39" y="69"/>
                      <a:pt x="38" y="70"/>
                    </a:cubicBezTo>
                    <a:cubicBezTo>
                      <a:pt x="39" y="70"/>
                      <a:pt x="37" y="72"/>
                      <a:pt x="39" y="72"/>
                    </a:cubicBezTo>
                    <a:cubicBezTo>
                      <a:pt x="38" y="72"/>
                      <a:pt x="38" y="73"/>
                      <a:pt x="38" y="73"/>
                    </a:cubicBezTo>
                    <a:cubicBezTo>
                      <a:pt x="41" y="72"/>
                      <a:pt x="37" y="75"/>
                      <a:pt x="40" y="74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41" y="76"/>
                      <a:pt x="41" y="79"/>
                      <a:pt x="43" y="80"/>
                    </a:cubicBezTo>
                    <a:cubicBezTo>
                      <a:pt x="44" y="81"/>
                      <a:pt x="42" y="84"/>
                      <a:pt x="44" y="84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6" y="84"/>
                      <a:pt x="45" y="84"/>
                      <a:pt x="44" y="84"/>
                    </a:cubicBezTo>
                    <a:cubicBezTo>
                      <a:pt x="46" y="84"/>
                      <a:pt x="45" y="86"/>
                      <a:pt x="45" y="87"/>
                    </a:cubicBezTo>
                    <a:cubicBezTo>
                      <a:pt x="46" y="87"/>
                      <a:pt x="46" y="87"/>
                      <a:pt x="47" y="86"/>
                    </a:cubicBezTo>
                    <a:cubicBezTo>
                      <a:pt x="45" y="88"/>
                      <a:pt x="48" y="88"/>
                      <a:pt x="47" y="89"/>
                    </a:cubicBezTo>
                    <a:cubicBezTo>
                      <a:pt x="50" y="88"/>
                      <a:pt x="49" y="89"/>
                      <a:pt x="50" y="89"/>
                    </a:cubicBezTo>
                    <a:cubicBezTo>
                      <a:pt x="50" y="89"/>
                      <a:pt x="49" y="90"/>
                      <a:pt x="48" y="90"/>
                    </a:cubicBezTo>
                    <a:cubicBezTo>
                      <a:pt x="49" y="91"/>
                      <a:pt x="49" y="91"/>
                      <a:pt x="49" y="92"/>
                    </a:cubicBezTo>
                    <a:cubicBezTo>
                      <a:pt x="49" y="92"/>
                      <a:pt x="51" y="92"/>
                      <a:pt x="51" y="92"/>
                    </a:cubicBezTo>
                    <a:cubicBezTo>
                      <a:pt x="49" y="93"/>
                      <a:pt x="51" y="93"/>
                      <a:pt x="50" y="94"/>
                    </a:cubicBezTo>
                    <a:cubicBezTo>
                      <a:pt x="52" y="93"/>
                      <a:pt x="54" y="93"/>
                      <a:pt x="53" y="94"/>
                    </a:cubicBezTo>
                    <a:cubicBezTo>
                      <a:pt x="51" y="95"/>
                      <a:pt x="51" y="95"/>
                      <a:pt x="51" y="95"/>
                    </a:cubicBezTo>
                    <a:cubicBezTo>
                      <a:pt x="53" y="95"/>
                      <a:pt x="51" y="98"/>
                      <a:pt x="55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6" y="100"/>
                      <a:pt x="54" y="103"/>
                      <a:pt x="58" y="103"/>
                    </a:cubicBezTo>
                    <a:cubicBezTo>
                      <a:pt x="57" y="104"/>
                      <a:pt x="56" y="105"/>
                      <a:pt x="57" y="105"/>
                    </a:cubicBezTo>
                    <a:cubicBezTo>
                      <a:pt x="58" y="105"/>
                      <a:pt x="58" y="106"/>
                      <a:pt x="60" y="105"/>
                    </a:cubicBezTo>
                    <a:cubicBezTo>
                      <a:pt x="61" y="106"/>
                      <a:pt x="59" y="106"/>
                      <a:pt x="59" y="106"/>
                    </a:cubicBezTo>
                    <a:cubicBezTo>
                      <a:pt x="59" y="107"/>
                      <a:pt x="57" y="108"/>
                      <a:pt x="59" y="108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59" y="109"/>
                      <a:pt x="61" y="109"/>
                      <a:pt x="60" y="110"/>
                    </a:cubicBezTo>
                    <a:cubicBezTo>
                      <a:pt x="61" y="110"/>
                      <a:pt x="62" y="111"/>
                      <a:pt x="64" y="110"/>
                    </a:cubicBezTo>
                    <a:cubicBezTo>
                      <a:pt x="64" y="110"/>
                      <a:pt x="61" y="111"/>
                      <a:pt x="63" y="111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1" y="113"/>
                      <a:pt x="62" y="114"/>
                      <a:pt x="63" y="115"/>
                    </a:cubicBezTo>
                    <a:cubicBezTo>
                      <a:pt x="61" y="116"/>
                      <a:pt x="64" y="116"/>
                      <a:pt x="62" y="117"/>
                    </a:cubicBezTo>
                    <a:cubicBezTo>
                      <a:pt x="64" y="118"/>
                      <a:pt x="62" y="119"/>
                      <a:pt x="65" y="119"/>
                    </a:cubicBezTo>
                    <a:cubicBezTo>
                      <a:pt x="64" y="119"/>
                      <a:pt x="64" y="119"/>
                      <a:pt x="64" y="119"/>
                    </a:cubicBezTo>
                    <a:cubicBezTo>
                      <a:pt x="64" y="120"/>
                      <a:pt x="64" y="121"/>
                      <a:pt x="63" y="121"/>
                    </a:cubicBezTo>
                    <a:cubicBezTo>
                      <a:pt x="63" y="122"/>
                      <a:pt x="65" y="122"/>
                      <a:pt x="66" y="122"/>
                    </a:cubicBezTo>
                    <a:cubicBezTo>
                      <a:pt x="64" y="122"/>
                      <a:pt x="64" y="122"/>
                      <a:pt x="64" y="122"/>
                    </a:cubicBezTo>
                    <a:cubicBezTo>
                      <a:pt x="65" y="123"/>
                      <a:pt x="67" y="123"/>
                      <a:pt x="69" y="123"/>
                    </a:cubicBezTo>
                    <a:cubicBezTo>
                      <a:pt x="68" y="123"/>
                      <a:pt x="69" y="123"/>
                      <a:pt x="68" y="124"/>
                    </a:cubicBezTo>
                    <a:cubicBezTo>
                      <a:pt x="67" y="123"/>
                      <a:pt x="66" y="123"/>
                      <a:pt x="64" y="123"/>
                    </a:cubicBezTo>
                    <a:cubicBezTo>
                      <a:pt x="63" y="123"/>
                      <a:pt x="67" y="124"/>
                      <a:pt x="65" y="124"/>
                    </a:cubicBezTo>
                    <a:cubicBezTo>
                      <a:pt x="64" y="125"/>
                      <a:pt x="65" y="125"/>
                      <a:pt x="67" y="125"/>
                    </a:cubicBezTo>
                    <a:cubicBezTo>
                      <a:pt x="66" y="125"/>
                      <a:pt x="66" y="125"/>
                      <a:pt x="65" y="125"/>
                    </a:cubicBezTo>
                    <a:cubicBezTo>
                      <a:pt x="65" y="126"/>
                      <a:pt x="65" y="126"/>
                      <a:pt x="66" y="126"/>
                    </a:cubicBezTo>
                    <a:cubicBezTo>
                      <a:pt x="66" y="126"/>
                      <a:pt x="66" y="126"/>
                      <a:pt x="66" y="126"/>
                    </a:cubicBezTo>
                    <a:cubicBezTo>
                      <a:pt x="67" y="126"/>
                      <a:pt x="67" y="126"/>
                      <a:pt x="69" y="126"/>
                    </a:cubicBezTo>
                    <a:cubicBezTo>
                      <a:pt x="69" y="126"/>
                      <a:pt x="68" y="126"/>
                      <a:pt x="69" y="126"/>
                    </a:cubicBezTo>
                    <a:cubicBezTo>
                      <a:pt x="70" y="126"/>
                      <a:pt x="71" y="126"/>
                      <a:pt x="69" y="126"/>
                    </a:cubicBezTo>
                    <a:cubicBezTo>
                      <a:pt x="68" y="127"/>
                      <a:pt x="67" y="126"/>
                      <a:pt x="66" y="126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69" y="127"/>
                      <a:pt x="69" y="127"/>
                      <a:pt x="71" y="127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2" y="126"/>
                      <a:pt x="72" y="126"/>
                      <a:pt x="72" y="126"/>
                    </a:cubicBezTo>
                    <a:cubicBezTo>
                      <a:pt x="71" y="126"/>
                      <a:pt x="72" y="125"/>
                      <a:pt x="71" y="125"/>
                    </a:cubicBezTo>
                    <a:cubicBezTo>
                      <a:pt x="70" y="125"/>
                      <a:pt x="70" y="125"/>
                      <a:pt x="70" y="125"/>
                    </a:cubicBezTo>
                    <a:cubicBezTo>
                      <a:pt x="69" y="125"/>
                      <a:pt x="67" y="124"/>
                      <a:pt x="69" y="124"/>
                    </a:cubicBezTo>
                    <a:cubicBezTo>
                      <a:pt x="71" y="124"/>
                      <a:pt x="71" y="124"/>
                      <a:pt x="71" y="124"/>
                    </a:cubicBezTo>
                    <a:cubicBezTo>
                      <a:pt x="71" y="124"/>
                      <a:pt x="70" y="124"/>
                      <a:pt x="71" y="123"/>
                    </a:cubicBezTo>
                    <a:cubicBezTo>
                      <a:pt x="73" y="123"/>
                      <a:pt x="73" y="123"/>
                      <a:pt x="73" y="123"/>
                    </a:cubicBezTo>
                    <a:cubicBezTo>
                      <a:pt x="70" y="124"/>
                      <a:pt x="72" y="122"/>
                      <a:pt x="71" y="122"/>
                    </a:cubicBezTo>
                    <a:cubicBezTo>
                      <a:pt x="72" y="122"/>
                      <a:pt x="72" y="122"/>
                      <a:pt x="72" y="122"/>
                    </a:cubicBezTo>
                    <a:cubicBezTo>
                      <a:pt x="73" y="122"/>
                      <a:pt x="70" y="123"/>
                      <a:pt x="70" y="122"/>
                    </a:cubicBezTo>
                    <a:cubicBezTo>
                      <a:pt x="71" y="122"/>
                      <a:pt x="73" y="122"/>
                      <a:pt x="74" y="121"/>
                    </a:cubicBezTo>
                    <a:cubicBezTo>
                      <a:pt x="74" y="121"/>
                      <a:pt x="72" y="120"/>
                      <a:pt x="74" y="119"/>
                    </a:cubicBezTo>
                    <a:cubicBezTo>
                      <a:pt x="73" y="118"/>
                      <a:pt x="72" y="118"/>
                      <a:pt x="71" y="118"/>
                    </a:cubicBezTo>
                    <a:cubicBezTo>
                      <a:pt x="71" y="117"/>
                      <a:pt x="74" y="117"/>
                      <a:pt x="73" y="117"/>
                    </a:cubicBezTo>
                    <a:cubicBezTo>
                      <a:pt x="74" y="117"/>
                      <a:pt x="75" y="117"/>
                      <a:pt x="75" y="116"/>
                    </a:cubicBezTo>
                    <a:cubicBezTo>
                      <a:pt x="74" y="116"/>
                      <a:pt x="75" y="115"/>
                      <a:pt x="73" y="116"/>
                    </a:cubicBezTo>
                    <a:cubicBezTo>
                      <a:pt x="74" y="115"/>
                      <a:pt x="74" y="114"/>
                      <a:pt x="73" y="114"/>
                    </a:cubicBezTo>
                    <a:cubicBezTo>
                      <a:pt x="73" y="114"/>
                      <a:pt x="75" y="114"/>
                      <a:pt x="76" y="113"/>
                    </a:cubicBezTo>
                    <a:cubicBezTo>
                      <a:pt x="74" y="113"/>
                      <a:pt x="73" y="113"/>
                      <a:pt x="73" y="112"/>
                    </a:cubicBezTo>
                    <a:cubicBezTo>
                      <a:pt x="72" y="112"/>
                      <a:pt x="72" y="113"/>
                      <a:pt x="70" y="113"/>
                    </a:cubicBezTo>
                    <a:cubicBezTo>
                      <a:pt x="70" y="113"/>
                      <a:pt x="69" y="113"/>
                      <a:pt x="69" y="113"/>
                    </a:cubicBezTo>
                    <a:cubicBezTo>
                      <a:pt x="71" y="112"/>
                      <a:pt x="74" y="112"/>
                      <a:pt x="74" y="111"/>
                    </a:cubicBezTo>
                    <a:cubicBezTo>
                      <a:pt x="77" y="111"/>
                      <a:pt x="73" y="112"/>
                      <a:pt x="76" y="111"/>
                    </a:cubicBezTo>
                    <a:cubicBezTo>
                      <a:pt x="78" y="111"/>
                      <a:pt x="79" y="112"/>
                      <a:pt x="77" y="113"/>
                    </a:cubicBezTo>
                    <a:cubicBezTo>
                      <a:pt x="80" y="113"/>
                      <a:pt x="78" y="112"/>
                      <a:pt x="80" y="112"/>
                    </a:cubicBezTo>
                    <a:cubicBezTo>
                      <a:pt x="80" y="111"/>
                      <a:pt x="78" y="111"/>
                      <a:pt x="78" y="111"/>
                    </a:cubicBezTo>
                    <a:cubicBezTo>
                      <a:pt x="77" y="111"/>
                      <a:pt x="77" y="111"/>
                      <a:pt x="76" y="111"/>
                    </a:cubicBezTo>
                    <a:cubicBezTo>
                      <a:pt x="73" y="111"/>
                      <a:pt x="77" y="110"/>
                      <a:pt x="77" y="110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79" y="109"/>
                      <a:pt x="77" y="110"/>
                      <a:pt x="77" y="109"/>
                    </a:cubicBezTo>
                    <a:cubicBezTo>
                      <a:pt x="80" y="108"/>
                      <a:pt x="78" y="110"/>
                      <a:pt x="80" y="109"/>
                    </a:cubicBezTo>
                    <a:cubicBezTo>
                      <a:pt x="82" y="109"/>
                      <a:pt x="82" y="109"/>
                      <a:pt x="82" y="109"/>
                    </a:cubicBezTo>
                    <a:cubicBezTo>
                      <a:pt x="82" y="108"/>
                      <a:pt x="79" y="109"/>
                      <a:pt x="80" y="108"/>
                    </a:cubicBezTo>
                    <a:cubicBezTo>
                      <a:pt x="81" y="108"/>
                      <a:pt x="81" y="108"/>
                      <a:pt x="81" y="108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79" y="108"/>
                      <a:pt x="77" y="108"/>
                      <a:pt x="77" y="109"/>
                    </a:cubicBezTo>
                    <a:cubicBezTo>
                      <a:pt x="74" y="109"/>
                      <a:pt x="77" y="109"/>
                      <a:pt x="76" y="108"/>
                    </a:cubicBezTo>
                    <a:cubicBezTo>
                      <a:pt x="74" y="108"/>
                      <a:pt x="76" y="108"/>
                      <a:pt x="75" y="109"/>
                    </a:cubicBezTo>
                    <a:cubicBezTo>
                      <a:pt x="73" y="109"/>
                      <a:pt x="73" y="109"/>
                      <a:pt x="73" y="108"/>
                    </a:cubicBezTo>
                    <a:cubicBezTo>
                      <a:pt x="72" y="108"/>
                      <a:pt x="74" y="108"/>
                      <a:pt x="75" y="107"/>
                    </a:cubicBezTo>
                    <a:cubicBezTo>
                      <a:pt x="76" y="107"/>
                      <a:pt x="76" y="108"/>
                      <a:pt x="75" y="108"/>
                    </a:cubicBezTo>
                    <a:cubicBezTo>
                      <a:pt x="77" y="108"/>
                      <a:pt x="79" y="107"/>
                      <a:pt x="80" y="107"/>
                    </a:cubicBezTo>
                    <a:cubicBezTo>
                      <a:pt x="81" y="106"/>
                      <a:pt x="79" y="107"/>
                      <a:pt x="78" y="107"/>
                    </a:cubicBezTo>
                    <a:cubicBezTo>
                      <a:pt x="78" y="107"/>
                      <a:pt x="76" y="107"/>
                      <a:pt x="76" y="107"/>
                    </a:cubicBezTo>
                    <a:cubicBezTo>
                      <a:pt x="71" y="107"/>
                      <a:pt x="79" y="106"/>
                      <a:pt x="78" y="105"/>
                    </a:cubicBezTo>
                    <a:cubicBezTo>
                      <a:pt x="75" y="106"/>
                      <a:pt x="74" y="105"/>
                      <a:pt x="70" y="107"/>
                    </a:cubicBezTo>
                    <a:cubicBezTo>
                      <a:pt x="70" y="107"/>
                      <a:pt x="69" y="107"/>
                      <a:pt x="69" y="106"/>
                    </a:cubicBezTo>
                    <a:cubicBezTo>
                      <a:pt x="71" y="106"/>
                      <a:pt x="71" y="106"/>
                      <a:pt x="73" y="105"/>
                    </a:cubicBezTo>
                    <a:cubicBezTo>
                      <a:pt x="73" y="105"/>
                      <a:pt x="73" y="105"/>
                      <a:pt x="73" y="105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79" y="103"/>
                      <a:pt x="79" y="103"/>
                      <a:pt x="79" y="103"/>
                    </a:cubicBezTo>
                    <a:cubicBezTo>
                      <a:pt x="78" y="103"/>
                      <a:pt x="77" y="104"/>
                      <a:pt x="76" y="103"/>
                    </a:cubicBezTo>
                    <a:cubicBezTo>
                      <a:pt x="77" y="103"/>
                      <a:pt x="78" y="103"/>
                      <a:pt x="78" y="102"/>
                    </a:cubicBezTo>
                    <a:cubicBezTo>
                      <a:pt x="77" y="103"/>
                      <a:pt x="75" y="103"/>
                      <a:pt x="75" y="103"/>
                    </a:cubicBezTo>
                    <a:cubicBezTo>
                      <a:pt x="74" y="103"/>
                      <a:pt x="76" y="102"/>
                      <a:pt x="77" y="102"/>
                    </a:cubicBezTo>
                    <a:cubicBezTo>
                      <a:pt x="79" y="102"/>
                      <a:pt x="79" y="102"/>
                      <a:pt x="79" y="102"/>
                    </a:cubicBezTo>
                    <a:cubicBezTo>
                      <a:pt x="77" y="102"/>
                      <a:pt x="79" y="101"/>
                      <a:pt x="79" y="101"/>
                    </a:cubicBezTo>
                    <a:cubicBezTo>
                      <a:pt x="77" y="101"/>
                      <a:pt x="76" y="102"/>
                      <a:pt x="74" y="102"/>
                    </a:cubicBezTo>
                    <a:cubicBezTo>
                      <a:pt x="74" y="102"/>
                      <a:pt x="75" y="101"/>
                      <a:pt x="75" y="101"/>
                    </a:cubicBezTo>
                    <a:cubicBezTo>
                      <a:pt x="76" y="101"/>
                      <a:pt x="76" y="101"/>
                      <a:pt x="76" y="101"/>
                    </a:cubicBezTo>
                    <a:cubicBezTo>
                      <a:pt x="76" y="101"/>
                      <a:pt x="79" y="100"/>
                      <a:pt x="78" y="100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7" y="100"/>
                      <a:pt x="78" y="100"/>
                      <a:pt x="78" y="100"/>
                    </a:cubicBezTo>
                    <a:cubicBezTo>
                      <a:pt x="77" y="100"/>
                      <a:pt x="77" y="99"/>
                      <a:pt x="77" y="99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7" y="99"/>
                      <a:pt x="75" y="99"/>
                      <a:pt x="76" y="99"/>
                    </a:cubicBezTo>
                    <a:cubicBezTo>
                      <a:pt x="74" y="100"/>
                      <a:pt x="77" y="99"/>
                      <a:pt x="76" y="100"/>
                    </a:cubicBezTo>
                    <a:cubicBezTo>
                      <a:pt x="74" y="100"/>
                      <a:pt x="74" y="100"/>
                      <a:pt x="73" y="100"/>
                    </a:cubicBezTo>
                    <a:cubicBezTo>
                      <a:pt x="76" y="99"/>
                      <a:pt x="73" y="99"/>
                      <a:pt x="73" y="99"/>
                    </a:cubicBezTo>
                    <a:cubicBezTo>
                      <a:pt x="74" y="98"/>
                      <a:pt x="75" y="98"/>
                      <a:pt x="75" y="98"/>
                    </a:cubicBezTo>
                    <a:cubicBezTo>
                      <a:pt x="73" y="98"/>
                      <a:pt x="73" y="98"/>
                      <a:pt x="73" y="98"/>
                    </a:cubicBezTo>
                    <a:cubicBezTo>
                      <a:pt x="77" y="97"/>
                      <a:pt x="73" y="98"/>
                      <a:pt x="73" y="97"/>
                    </a:cubicBezTo>
                    <a:cubicBezTo>
                      <a:pt x="75" y="97"/>
                      <a:pt x="76" y="96"/>
                      <a:pt x="76" y="96"/>
                    </a:cubicBezTo>
                    <a:cubicBezTo>
                      <a:pt x="74" y="97"/>
                      <a:pt x="73" y="97"/>
                      <a:pt x="71" y="97"/>
                    </a:cubicBezTo>
                    <a:cubicBezTo>
                      <a:pt x="72" y="96"/>
                      <a:pt x="75" y="96"/>
                      <a:pt x="76" y="96"/>
                    </a:cubicBezTo>
                    <a:cubicBezTo>
                      <a:pt x="74" y="96"/>
                      <a:pt x="77" y="94"/>
                      <a:pt x="75" y="95"/>
                    </a:cubicBezTo>
                    <a:cubicBezTo>
                      <a:pt x="74" y="96"/>
                      <a:pt x="73" y="96"/>
                      <a:pt x="72" y="96"/>
                    </a:cubicBezTo>
                    <a:cubicBezTo>
                      <a:pt x="72" y="95"/>
                      <a:pt x="73" y="96"/>
                      <a:pt x="74" y="95"/>
                    </a:cubicBezTo>
                    <a:cubicBezTo>
                      <a:pt x="74" y="95"/>
                      <a:pt x="72" y="95"/>
                      <a:pt x="71" y="96"/>
                    </a:cubicBezTo>
                    <a:cubicBezTo>
                      <a:pt x="71" y="95"/>
                      <a:pt x="69" y="96"/>
                      <a:pt x="70" y="95"/>
                    </a:cubicBezTo>
                    <a:cubicBezTo>
                      <a:pt x="72" y="94"/>
                      <a:pt x="71" y="95"/>
                      <a:pt x="72" y="95"/>
                    </a:cubicBezTo>
                    <a:cubicBezTo>
                      <a:pt x="72" y="94"/>
                      <a:pt x="68" y="96"/>
                      <a:pt x="68" y="95"/>
                    </a:cubicBezTo>
                    <a:cubicBezTo>
                      <a:pt x="67" y="96"/>
                      <a:pt x="64" y="97"/>
                      <a:pt x="63" y="97"/>
                    </a:cubicBezTo>
                    <a:cubicBezTo>
                      <a:pt x="63" y="96"/>
                      <a:pt x="64" y="97"/>
                      <a:pt x="66" y="96"/>
                    </a:cubicBezTo>
                    <a:cubicBezTo>
                      <a:pt x="65" y="95"/>
                      <a:pt x="65" y="95"/>
                      <a:pt x="65" y="95"/>
                    </a:cubicBezTo>
                    <a:cubicBezTo>
                      <a:pt x="68" y="94"/>
                      <a:pt x="70" y="95"/>
                      <a:pt x="72" y="93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2" y="93"/>
                      <a:pt x="74" y="93"/>
                      <a:pt x="74" y="92"/>
                    </a:cubicBezTo>
                    <a:cubicBezTo>
                      <a:pt x="72" y="93"/>
                      <a:pt x="74" y="92"/>
                      <a:pt x="73" y="92"/>
                    </a:cubicBezTo>
                    <a:cubicBezTo>
                      <a:pt x="71" y="92"/>
                      <a:pt x="74" y="92"/>
                      <a:pt x="72" y="92"/>
                    </a:cubicBezTo>
                    <a:cubicBezTo>
                      <a:pt x="72" y="92"/>
                      <a:pt x="69" y="93"/>
                      <a:pt x="70" y="92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4" y="91"/>
                      <a:pt x="71" y="92"/>
                      <a:pt x="72" y="91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2" y="89"/>
                      <a:pt x="72" y="88"/>
                      <a:pt x="67" y="88"/>
                    </a:cubicBezTo>
                    <a:cubicBezTo>
                      <a:pt x="69" y="87"/>
                      <a:pt x="69" y="87"/>
                      <a:pt x="70" y="86"/>
                    </a:cubicBezTo>
                    <a:cubicBezTo>
                      <a:pt x="69" y="86"/>
                      <a:pt x="68" y="86"/>
                      <a:pt x="68" y="86"/>
                    </a:cubicBezTo>
                    <a:cubicBezTo>
                      <a:pt x="69" y="85"/>
                      <a:pt x="69" y="85"/>
                      <a:pt x="69" y="85"/>
                    </a:cubicBezTo>
                    <a:cubicBezTo>
                      <a:pt x="70" y="84"/>
                      <a:pt x="68" y="85"/>
                      <a:pt x="67" y="85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9" y="83"/>
                      <a:pt x="67" y="84"/>
                      <a:pt x="67" y="84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66" y="84"/>
                      <a:pt x="66" y="83"/>
                      <a:pt x="68" y="83"/>
                    </a:cubicBezTo>
                    <a:cubicBezTo>
                      <a:pt x="67" y="83"/>
                      <a:pt x="67" y="83"/>
                      <a:pt x="67" y="83"/>
                    </a:cubicBezTo>
                    <a:cubicBezTo>
                      <a:pt x="68" y="82"/>
                      <a:pt x="67" y="81"/>
                      <a:pt x="66" y="81"/>
                    </a:cubicBezTo>
                    <a:cubicBezTo>
                      <a:pt x="66" y="82"/>
                      <a:pt x="65" y="82"/>
                      <a:pt x="64" y="82"/>
                    </a:cubicBezTo>
                    <a:cubicBezTo>
                      <a:pt x="62" y="83"/>
                      <a:pt x="64" y="82"/>
                      <a:pt x="63" y="82"/>
                    </a:cubicBezTo>
                    <a:cubicBezTo>
                      <a:pt x="64" y="82"/>
                      <a:pt x="64" y="81"/>
                      <a:pt x="65" y="81"/>
                    </a:cubicBezTo>
                    <a:cubicBezTo>
                      <a:pt x="68" y="79"/>
                      <a:pt x="65" y="79"/>
                      <a:pt x="65" y="78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6" y="77"/>
                      <a:pt x="63" y="77"/>
                      <a:pt x="64" y="76"/>
                    </a:cubicBezTo>
                    <a:cubicBezTo>
                      <a:pt x="63" y="76"/>
                      <a:pt x="60" y="77"/>
                      <a:pt x="60" y="77"/>
                    </a:cubicBezTo>
                    <a:cubicBezTo>
                      <a:pt x="58" y="78"/>
                      <a:pt x="62" y="76"/>
                      <a:pt x="63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1" y="75"/>
                      <a:pt x="60" y="75"/>
                      <a:pt x="61" y="74"/>
                    </a:cubicBezTo>
                    <a:cubicBezTo>
                      <a:pt x="61" y="74"/>
                      <a:pt x="61" y="74"/>
                      <a:pt x="61" y="74"/>
                    </a:cubicBezTo>
                    <a:cubicBezTo>
                      <a:pt x="61" y="74"/>
                      <a:pt x="62" y="73"/>
                      <a:pt x="62" y="73"/>
                    </a:cubicBezTo>
                    <a:cubicBezTo>
                      <a:pt x="60" y="74"/>
                      <a:pt x="61" y="72"/>
                      <a:pt x="59" y="73"/>
                    </a:cubicBezTo>
                    <a:cubicBezTo>
                      <a:pt x="60" y="73"/>
                      <a:pt x="60" y="73"/>
                      <a:pt x="60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2" y="71"/>
                      <a:pt x="60" y="72"/>
                      <a:pt x="59" y="73"/>
                    </a:cubicBezTo>
                    <a:cubicBezTo>
                      <a:pt x="57" y="73"/>
                      <a:pt x="59" y="72"/>
                      <a:pt x="59" y="72"/>
                    </a:cubicBezTo>
                    <a:cubicBezTo>
                      <a:pt x="60" y="71"/>
                      <a:pt x="59" y="72"/>
                      <a:pt x="59" y="72"/>
                    </a:cubicBezTo>
                    <a:cubicBezTo>
                      <a:pt x="61" y="72"/>
                      <a:pt x="60" y="72"/>
                      <a:pt x="61" y="71"/>
                    </a:cubicBezTo>
                    <a:cubicBezTo>
                      <a:pt x="61" y="71"/>
                      <a:pt x="59" y="72"/>
                      <a:pt x="59" y="72"/>
                    </a:cubicBezTo>
                    <a:cubicBezTo>
                      <a:pt x="59" y="71"/>
                      <a:pt x="58" y="71"/>
                      <a:pt x="60" y="70"/>
                    </a:cubicBezTo>
                    <a:cubicBezTo>
                      <a:pt x="59" y="71"/>
                      <a:pt x="59" y="70"/>
                      <a:pt x="58" y="70"/>
                    </a:cubicBezTo>
                    <a:cubicBezTo>
                      <a:pt x="58" y="71"/>
                      <a:pt x="58" y="71"/>
                      <a:pt x="57" y="72"/>
                    </a:cubicBezTo>
                    <a:cubicBezTo>
                      <a:pt x="57" y="72"/>
                      <a:pt x="56" y="72"/>
                      <a:pt x="57" y="71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57" y="71"/>
                      <a:pt x="57" y="71"/>
                      <a:pt x="56" y="72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6" y="71"/>
                      <a:pt x="56" y="70"/>
                      <a:pt x="56" y="70"/>
                    </a:cubicBezTo>
                    <a:cubicBezTo>
                      <a:pt x="57" y="69"/>
                      <a:pt x="59" y="69"/>
                      <a:pt x="59" y="68"/>
                    </a:cubicBezTo>
                    <a:cubicBezTo>
                      <a:pt x="58" y="68"/>
                      <a:pt x="58" y="68"/>
                      <a:pt x="58" y="68"/>
                    </a:cubicBezTo>
                    <a:cubicBezTo>
                      <a:pt x="57" y="68"/>
                      <a:pt x="58" y="68"/>
                      <a:pt x="59" y="68"/>
                    </a:cubicBezTo>
                    <a:cubicBezTo>
                      <a:pt x="59" y="66"/>
                      <a:pt x="54" y="69"/>
                      <a:pt x="55" y="68"/>
                    </a:cubicBezTo>
                    <a:cubicBezTo>
                      <a:pt x="57" y="67"/>
                      <a:pt x="57" y="67"/>
                      <a:pt x="57" y="66"/>
                    </a:cubicBezTo>
                    <a:cubicBezTo>
                      <a:pt x="56" y="67"/>
                      <a:pt x="56" y="67"/>
                      <a:pt x="56" y="67"/>
                    </a:cubicBezTo>
                    <a:cubicBezTo>
                      <a:pt x="55" y="67"/>
                      <a:pt x="58" y="66"/>
                      <a:pt x="56" y="67"/>
                    </a:cubicBezTo>
                    <a:cubicBezTo>
                      <a:pt x="55" y="68"/>
                      <a:pt x="56" y="67"/>
                      <a:pt x="55" y="67"/>
                    </a:cubicBezTo>
                    <a:cubicBezTo>
                      <a:pt x="59" y="65"/>
                      <a:pt x="55" y="65"/>
                      <a:pt x="57" y="63"/>
                    </a:cubicBezTo>
                    <a:cubicBezTo>
                      <a:pt x="54" y="64"/>
                      <a:pt x="56" y="63"/>
                      <a:pt x="55" y="63"/>
                    </a:cubicBezTo>
                    <a:cubicBezTo>
                      <a:pt x="57" y="62"/>
                      <a:pt x="54" y="63"/>
                      <a:pt x="55" y="62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54" y="62"/>
                      <a:pt x="49" y="64"/>
                      <a:pt x="52" y="63"/>
                    </a:cubicBezTo>
                    <a:cubicBezTo>
                      <a:pt x="52" y="62"/>
                      <a:pt x="54" y="62"/>
                      <a:pt x="54" y="62"/>
                    </a:cubicBezTo>
                    <a:cubicBezTo>
                      <a:pt x="56" y="60"/>
                      <a:pt x="51" y="62"/>
                      <a:pt x="54" y="60"/>
                    </a:cubicBezTo>
                    <a:cubicBezTo>
                      <a:pt x="53" y="60"/>
                      <a:pt x="52" y="61"/>
                      <a:pt x="51" y="61"/>
                    </a:cubicBezTo>
                    <a:cubicBezTo>
                      <a:pt x="52" y="61"/>
                      <a:pt x="52" y="59"/>
                      <a:pt x="53" y="59"/>
                    </a:cubicBezTo>
                    <a:cubicBezTo>
                      <a:pt x="52" y="59"/>
                      <a:pt x="52" y="60"/>
                      <a:pt x="52" y="59"/>
                    </a:cubicBezTo>
                    <a:cubicBezTo>
                      <a:pt x="53" y="59"/>
                      <a:pt x="53" y="59"/>
                      <a:pt x="53" y="59"/>
                    </a:cubicBezTo>
                    <a:cubicBezTo>
                      <a:pt x="54" y="58"/>
                      <a:pt x="52" y="58"/>
                      <a:pt x="51" y="58"/>
                    </a:cubicBezTo>
                    <a:cubicBezTo>
                      <a:pt x="53" y="57"/>
                      <a:pt x="52" y="57"/>
                      <a:pt x="52" y="56"/>
                    </a:cubicBezTo>
                    <a:cubicBezTo>
                      <a:pt x="50" y="57"/>
                      <a:pt x="53" y="55"/>
                      <a:pt x="50" y="56"/>
                    </a:cubicBezTo>
                    <a:cubicBezTo>
                      <a:pt x="51" y="56"/>
                      <a:pt x="51" y="56"/>
                      <a:pt x="51" y="56"/>
                    </a:cubicBezTo>
                    <a:cubicBezTo>
                      <a:pt x="50" y="56"/>
                      <a:pt x="48" y="57"/>
                      <a:pt x="48" y="57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52" y="54"/>
                      <a:pt x="50" y="55"/>
                      <a:pt x="51" y="54"/>
                    </a:cubicBezTo>
                    <a:cubicBezTo>
                      <a:pt x="49" y="55"/>
                      <a:pt x="51" y="54"/>
                      <a:pt x="49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8" y="55"/>
                      <a:pt x="48" y="55"/>
                      <a:pt x="47" y="55"/>
                    </a:cubicBezTo>
                    <a:cubicBezTo>
                      <a:pt x="47" y="55"/>
                      <a:pt x="49" y="54"/>
                      <a:pt x="49" y="54"/>
                    </a:cubicBezTo>
                    <a:cubicBezTo>
                      <a:pt x="50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51"/>
                      <a:pt x="48" y="52"/>
                      <a:pt x="48" y="52"/>
                    </a:cubicBezTo>
                    <a:cubicBezTo>
                      <a:pt x="49" y="50"/>
                      <a:pt x="46" y="50"/>
                      <a:pt x="46" y="50"/>
                    </a:cubicBezTo>
                    <a:cubicBezTo>
                      <a:pt x="46" y="50"/>
                      <a:pt x="47" y="50"/>
                      <a:pt x="46" y="50"/>
                    </a:cubicBezTo>
                    <a:cubicBezTo>
                      <a:pt x="46" y="50"/>
                      <a:pt x="44" y="50"/>
                      <a:pt x="45" y="50"/>
                    </a:cubicBezTo>
                    <a:cubicBezTo>
                      <a:pt x="45" y="50"/>
                      <a:pt x="46" y="49"/>
                      <a:pt x="46" y="49"/>
                    </a:cubicBezTo>
                    <a:cubicBezTo>
                      <a:pt x="46" y="48"/>
                      <a:pt x="45" y="49"/>
                      <a:pt x="45" y="49"/>
                    </a:cubicBezTo>
                    <a:cubicBezTo>
                      <a:pt x="47" y="47"/>
                      <a:pt x="43" y="49"/>
                      <a:pt x="44" y="47"/>
                    </a:cubicBezTo>
                    <a:cubicBezTo>
                      <a:pt x="44" y="47"/>
                      <a:pt x="45" y="47"/>
                      <a:pt x="45" y="47"/>
                    </a:cubicBezTo>
                    <a:cubicBezTo>
                      <a:pt x="44" y="47"/>
                      <a:pt x="43" y="46"/>
                      <a:pt x="41" y="47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6"/>
                      <a:pt x="42" y="46"/>
                      <a:pt x="41" y="46"/>
                    </a:cubicBezTo>
                    <a:cubicBezTo>
                      <a:pt x="40" y="47"/>
                      <a:pt x="39" y="47"/>
                      <a:pt x="39" y="47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42" y="44"/>
                      <a:pt x="40" y="44"/>
                      <a:pt x="41" y="44"/>
                    </a:cubicBezTo>
                    <a:cubicBezTo>
                      <a:pt x="39" y="44"/>
                      <a:pt x="39" y="44"/>
                      <a:pt x="39" y="44"/>
                    </a:cubicBezTo>
                    <a:cubicBezTo>
                      <a:pt x="38" y="44"/>
                      <a:pt x="40" y="43"/>
                      <a:pt x="40" y="43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6" y="45"/>
                      <a:pt x="37" y="44"/>
                      <a:pt x="38" y="43"/>
                    </a:cubicBezTo>
                    <a:cubicBezTo>
                      <a:pt x="37" y="43"/>
                      <a:pt x="35" y="44"/>
                      <a:pt x="33" y="45"/>
                    </a:cubicBezTo>
                    <a:cubicBezTo>
                      <a:pt x="33" y="44"/>
                      <a:pt x="32" y="44"/>
                      <a:pt x="32" y="44"/>
                    </a:cubicBezTo>
                    <a:cubicBezTo>
                      <a:pt x="33" y="43"/>
                      <a:pt x="32" y="44"/>
                      <a:pt x="33" y="44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4" y="43"/>
                      <a:pt x="36" y="41"/>
                      <a:pt x="37" y="41"/>
                    </a:cubicBezTo>
                    <a:cubicBezTo>
                      <a:pt x="36" y="41"/>
                      <a:pt x="36" y="40"/>
                      <a:pt x="36" y="39"/>
                    </a:cubicBezTo>
                    <a:cubicBezTo>
                      <a:pt x="34" y="41"/>
                      <a:pt x="35" y="39"/>
                      <a:pt x="33" y="41"/>
                    </a:cubicBezTo>
                    <a:cubicBezTo>
                      <a:pt x="32" y="40"/>
                      <a:pt x="34" y="39"/>
                      <a:pt x="35" y="39"/>
                    </a:cubicBezTo>
                    <a:cubicBezTo>
                      <a:pt x="33" y="39"/>
                      <a:pt x="34" y="38"/>
                      <a:pt x="33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3" y="37"/>
                      <a:pt x="33" y="36"/>
                      <a:pt x="31" y="37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35"/>
                      <a:pt x="29" y="38"/>
                      <a:pt x="30" y="36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0" y="36"/>
                      <a:pt x="32" y="34"/>
                      <a:pt x="30" y="35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0" y="34"/>
                      <a:pt x="30" y="34"/>
                      <a:pt x="28" y="34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1" y="32"/>
                      <a:pt x="28" y="34"/>
                      <a:pt x="29" y="33"/>
                    </a:cubicBezTo>
                    <a:cubicBezTo>
                      <a:pt x="29" y="33"/>
                      <a:pt x="29" y="32"/>
                      <a:pt x="30" y="32"/>
                    </a:cubicBezTo>
                    <a:cubicBezTo>
                      <a:pt x="28" y="33"/>
                      <a:pt x="28" y="32"/>
                      <a:pt x="28" y="32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8" y="29"/>
                      <a:pt x="27" y="27"/>
                      <a:pt x="24" y="26"/>
                    </a:cubicBezTo>
                    <a:cubicBezTo>
                      <a:pt x="26" y="24"/>
                      <a:pt x="26" y="26"/>
                      <a:pt x="27" y="24"/>
                    </a:cubicBezTo>
                    <a:cubicBezTo>
                      <a:pt x="25" y="26"/>
                      <a:pt x="26" y="24"/>
                      <a:pt x="25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5" y="24"/>
                      <a:pt x="26" y="23"/>
                      <a:pt x="25" y="23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7" y="21"/>
                      <a:pt x="25" y="23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3" y="23"/>
                      <a:pt x="26" y="21"/>
                      <a:pt x="24" y="22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0"/>
                      <a:pt x="22" y="22"/>
                      <a:pt x="23" y="21"/>
                    </a:cubicBezTo>
                    <a:cubicBezTo>
                      <a:pt x="23" y="20"/>
                      <a:pt x="22" y="20"/>
                      <a:pt x="20" y="21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1" y="19"/>
                      <a:pt x="20" y="17"/>
                      <a:pt x="17" y="1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6" y="17"/>
                      <a:pt x="19" y="13"/>
                      <a:pt x="15" y="1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4" y="14"/>
                      <a:pt x="15" y="13"/>
                      <a:pt x="13" y="14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2" y="14"/>
                      <a:pt x="12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5" y="9"/>
                      <a:pt x="16" y="6"/>
                      <a:pt x="11" y="6"/>
                    </a:cubicBezTo>
                    <a:cubicBezTo>
                      <a:pt x="11" y="6"/>
                      <a:pt x="13" y="4"/>
                      <a:pt x="13" y="4"/>
                    </a:cubicBezTo>
                    <a:cubicBezTo>
                      <a:pt x="9" y="4"/>
                      <a:pt x="13" y="0"/>
                      <a:pt x="7" y="1"/>
                    </a:cubicBezTo>
                    <a:cubicBezTo>
                      <a:pt x="6" y="0"/>
                      <a:pt x="0" y="2"/>
                      <a:pt x="0" y="2"/>
                    </a:cubicBezTo>
                    <a:cubicBezTo>
                      <a:pt x="3" y="4"/>
                      <a:pt x="3" y="8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6" name="chenying0907 128"/>
              <p:cNvSpPr/>
              <p:nvPr/>
            </p:nvSpPr>
            <p:spPr bwMode="auto">
              <a:xfrm>
                <a:off x="3538" y="152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7" name="chenying0907 129"/>
              <p:cNvSpPr/>
              <p:nvPr/>
            </p:nvSpPr>
            <p:spPr bwMode="auto">
              <a:xfrm>
                <a:off x="3460" y="1407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8" name="chenying0907 130"/>
              <p:cNvSpPr/>
              <p:nvPr/>
            </p:nvSpPr>
            <p:spPr bwMode="auto">
              <a:xfrm>
                <a:off x="3445" y="1392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4 w 4"/>
                  <a:gd name="T3" fmla="*/ 0 h 2"/>
                  <a:gd name="T4" fmla="*/ 0 w 4"/>
                  <a:gd name="T5" fmla="*/ 2 h 2"/>
                  <a:gd name="T6" fmla="*/ 4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9" name="chenying0907 131"/>
              <p:cNvSpPr/>
              <p:nvPr/>
            </p:nvSpPr>
            <p:spPr bwMode="auto">
              <a:xfrm>
                <a:off x="3468" y="1405"/>
                <a:ext cx="4" cy="0"/>
              </a:xfrm>
              <a:custGeom>
                <a:avLst/>
                <a:gdLst>
                  <a:gd name="T0" fmla="*/ 2 w 2"/>
                  <a:gd name="T1" fmla="*/ 1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0" name="chenying0907 132"/>
              <p:cNvSpPr/>
              <p:nvPr/>
            </p:nvSpPr>
            <p:spPr bwMode="auto">
              <a:xfrm>
                <a:off x="3515" y="15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1" name="chenying0907 133"/>
              <p:cNvSpPr/>
              <p:nvPr/>
            </p:nvSpPr>
            <p:spPr bwMode="auto">
              <a:xfrm>
                <a:off x="3470" y="140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2" name="chenying0907 134"/>
              <p:cNvSpPr/>
              <p:nvPr/>
            </p:nvSpPr>
            <p:spPr bwMode="auto">
              <a:xfrm>
                <a:off x="3462" y="140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3" name="chenying0907 135"/>
              <p:cNvSpPr/>
              <p:nvPr/>
            </p:nvSpPr>
            <p:spPr bwMode="auto">
              <a:xfrm>
                <a:off x="3909" y="1416"/>
                <a:ext cx="11" cy="2"/>
              </a:xfrm>
              <a:custGeom>
                <a:avLst/>
                <a:gdLst>
                  <a:gd name="T0" fmla="*/ 1 w 5"/>
                  <a:gd name="T1" fmla="*/ 1 h 1"/>
                  <a:gd name="T2" fmla="*/ 0 w 5"/>
                  <a:gd name="T3" fmla="*/ 1 h 1"/>
                  <a:gd name="T4" fmla="*/ 2 w 5"/>
                  <a:gd name="T5" fmla="*/ 1 h 1"/>
                  <a:gd name="T6" fmla="*/ 3 w 5"/>
                  <a:gd name="T7" fmla="*/ 1 h 1"/>
                  <a:gd name="T8" fmla="*/ 5 w 5"/>
                  <a:gd name="T9" fmla="*/ 0 h 1"/>
                  <a:gd name="T10" fmla="*/ 1 w 5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3" y="1"/>
                      <a:pt x="4" y="1"/>
                      <a:pt x="3" y="1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4" y="0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4" name="chenying0907 136"/>
              <p:cNvSpPr/>
              <p:nvPr/>
            </p:nvSpPr>
            <p:spPr bwMode="auto">
              <a:xfrm>
                <a:off x="4491" y="1382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5" name="chenying0907 137"/>
              <p:cNvSpPr/>
              <p:nvPr/>
            </p:nvSpPr>
            <p:spPr bwMode="auto">
              <a:xfrm>
                <a:off x="4368" y="1484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6" name="chenying0907 138"/>
              <p:cNvSpPr/>
              <p:nvPr/>
            </p:nvSpPr>
            <p:spPr bwMode="auto">
              <a:xfrm>
                <a:off x="4504" y="137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7" name="chenying0907 139"/>
              <p:cNvSpPr/>
              <p:nvPr/>
            </p:nvSpPr>
            <p:spPr bwMode="auto">
              <a:xfrm>
                <a:off x="4506" y="138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8" name="chenying0907 140"/>
              <p:cNvSpPr/>
              <p:nvPr/>
            </p:nvSpPr>
            <p:spPr bwMode="auto">
              <a:xfrm>
                <a:off x="4368" y="14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9" name="chenying0907 141"/>
              <p:cNvSpPr/>
              <p:nvPr/>
            </p:nvSpPr>
            <p:spPr bwMode="auto">
              <a:xfrm>
                <a:off x="4364" y="148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0" name="chenying0907 142"/>
              <p:cNvSpPr/>
              <p:nvPr/>
            </p:nvSpPr>
            <p:spPr bwMode="auto">
              <a:xfrm>
                <a:off x="4368" y="149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1" name="chenying0907 143"/>
              <p:cNvSpPr/>
              <p:nvPr/>
            </p:nvSpPr>
            <p:spPr bwMode="auto">
              <a:xfrm>
                <a:off x="4487" y="1388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2" name="chenying0907 144"/>
              <p:cNvSpPr/>
              <p:nvPr/>
            </p:nvSpPr>
            <p:spPr bwMode="auto">
              <a:xfrm>
                <a:off x="4514" y="1382"/>
                <a:ext cx="2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3" name="chenying0907 145"/>
              <p:cNvSpPr/>
              <p:nvPr/>
            </p:nvSpPr>
            <p:spPr bwMode="auto">
              <a:xfrm>
                <a:off x="4548" y="1397"/>
                <a:ext cx="2" cy="6"/>
              </a:xfrm>
              <a:custGeom>
                <a:avLst/>
                <a:gdLst>
                  <a:gd name="T0" fmla="*/ 0 w 1"/>
                  <a:gd name="T1" fmla="*/ 0 h 3"/>
                  <a:gd name="T2" fmla="*/ 1 w 1"/>
                  <a:gd name="T3" fmla="*/ 3 h 3"/>
                  <a:gd name="T4" fmla="*/ 0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1" y="2"/>
                      <a:pt x="1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4" name="chenying0907 146"/>
              <p:cNvSpPr/>
              <p:nvPr/>
            </p:nvSpPr>
            <p:spPr bwMode="auto">
              <a:xfrm>
                <a:off x="4550" y="1399"/>
                <a:ext cx="3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5" name="chenying0907 147"/>
              <p:cNvSpPr/>
              <p:nvPr/>
            </p:nvSpPr>
            <p:spPr bwMode="auto">
              <a:xfrm>
                <a:off x="4521" y="1382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6" name="chenying0907 148"/>
              <p:cNvSpPr/>
              <p:nvPr/>
            </p:nvSpPr>
            <p:spPr bwMode="auto">
              <a:xfrm>
                <a:off x="4516" y="1378"/>
                <a:ext cx="5" cy="8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2 h 4"/>
                  <a:gd name="T4" fmla="*/ 0 w 2"/>
                  <a:gd name="T5" fmla="*/ 2 h 4"/>
                  <a:gd name="T6" fmla="*/ 0 w 2"/>
                  <a:gd name="T7" fmla="*/ 0 h 4"/>
                  <a:gd name="T8" fmla="*/ 2 w 2"/>
                  <a:gd name="T9" fmla="*/ 4 h 4"/>
                  <a:gd name="T10" fmla="*/ 2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3"/>
                      <a:pt x="1" y="2"/>
                    </a:cubicBezTo>
                    <a:cubicBezTo>
                      <a:pt x="1" y="2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1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7" name="chenying0907 149"/>
              <p:cNvSpPr/>
              <p:nvPr/>
            </p:nvSpPr>
            <p:spPr bwMode="auto">
              <a:xfrm>
                <a:off x="4519" y="138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8" name="chenying0907 150"/>
              <p:cNvSpPr/>
              <p:nvPr/>
            </p:nvSpPr>
            <p:spPr bwMode="auto">
              <a:xfrm>
                <a:off x="3876" y="13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9" name="chenying0907 151"/>
              <p:cNvSpPr/>
              <p:nvPr/>
            </p:nvSpPr>
            <p:spPr bwMode="auto">
              <a:xfrm>
                <a:off x="4465" y="1920"/>
                <a:ext cx="5" cy="0"/>
              </a:xfrm>
              <a:custGeom>
                <a:avLst/>
                <a:gdLst>
                  <a:gd name="T0" fmla="*/ 1 w 2"/>
                  <a:gd name="T1" fmla="*/ 1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0" name="chenying0907 152"/>
              <p:cNvSpPr/>
              <p:nvPr/>
            </p:nvSpPr>
            <p:spPr bwMode="auto">
              <a:xfrm>
                <a:off x="4468" y="1918"/>
                <a:ext cx="6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1" name="chenying0907 153"/>
              <p:cNvSpPr/>
              <p:nvPr/>
            </p:nvSpPr>
            <p:spPr bwMode="auto">
              <a:xfrm>
                <a:off x="3912" y="1286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0" y="1"/>
                      <a:pt x="1" y="1"/>
                    </a:cubicBezTo>
                    <a:cubicBezTo>
                      <a:pt x="1" y="0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2" name="chenying0907 154"/>
              <p:cNvSpPr/>
              <p:nvPr/>
            </p:nvSpPr>
            <p:spPr bwMode="auto">
              <a:xfrm>
                <a:off x="3876" y="132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3" name="Rectangle 155"/>
              <p:cNvSpPr>
                <a:spLocks noChangeArrowheads="1"/>
              </p:cNvSpPr>
              <p:nvPr/>
            </p:nvSpPr>
            <p:spPr bwMode="auto">
              <a:xfrm>
                <a:off x="4402" y="1454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4" name="chenying0907 156"/>
              <p:cNvSpPr/>
              <p:nvPr/>
            </p:nvSpPr>
            <p:spPr bwMode="auto">
              <a:xfrm>
                <a:off x="4546" y="1401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5" name="chenying0907 157"/>
              <p:cNvSpPr/>
              <p:nvPr/>
            </p:nvSpPr>
            <p:spPr bwMode="auto">
              <a:xfrm>
                <a:off x="3914" y="129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6" name="chenying0907 158"/>
              <p:cNvSpPr/>
              <p:nvPr/>
            </p:nvSpPr>
            <p:spPr bwMode="auto">
              <a:xfrm>
                <a:off x="4423" y="14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7" name="chenying0907 159"/>
              <p:cNvSpPr/>
              <p:nvPr/>
            </p:nvSpPr>
            <p:spPr bwMode="auto">
              <a:xfrm>
                <a:off x="4465" y="1456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8" name="chenying0907 160"/>
              <p:cNvSpPr/>
              <p:nvPr/>
            </p:nvSpPr>
            <p:spPr bwMode="auto">
              <a:xfrm>
                <a:off x="4355" y="1509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2 h 4"/>
                  <a:gd name="T4" fmla="*/ 4 w 4"/>
                  <a:gd name="T5" fmla="*/ 4 h 4"/>
                  <a:gd name="T6" fmla="*/ 0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0" y="2"/>
                    </a:lnTo>
                    <a:lnTo>
                      <a:pt x="4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9" name="chenying0907 161"/>
              <p:cNvSpPr/>
              <p:nvPr/>
            </p:nvSpPr>
            <p:spPr bwMode="auto">
              <a:xfrm>
                <a:off x="4383" y="14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0" name="chenying0907 162"/>
              <p:cNvSpPr/>
              <p:nvPr/>
            </p:nvSpPr>
            <p:spPr bwMode="auto">
              <a:xfrm>
                <a:off x="4287" y="1378"/>
                <a:ext cx="261" cy="237"/>
              </a:xfrm>
              <a:custGeom>
                <a:avLst/>
                <a:gdLst>
                  <a:gd name="T0" fmla="*/ 27 w 123"/>
                  <a:gd name="T1" fmla="*/ 92 h 112"/>
                  <a:gd name="T2" fmla="*/ 33 w 123"/>
                  <a:gd name="T3" fmla="*/ 85 h 112"/>
                  <a:gd name="T4" fmla="*/ 52 w 123"/>
                  <a:gd name="T5" fmla="*/ 57 h 112"/>
                  <a:gd name="T6" fmla="*/ 61 w 123"/>
                  <a:gd name="T7" fmla="*/ 52 h 112"/>
                  <a:gd name="T8" fmla="*/ 69 w 123"/>
                  <a:gd name="T9" fmla="*/ 49 h 112"/>
                  <a:gd name="T10" fmla="*/ 81 w 123"/>
                  <a:gd name="T11" fmla="*/ 39 h 112"/>
                  <a:gd name="T12" fmla="*/ 89 w 123"/>
                  <a:gd name="T13" fmla="*/ 34 h 112"/>
                  <a:gd name="T14" fmla="*/ 100 w 123"/>
                  <a:gd name="T15" fmla="*/ 25 h 112"/>
                  <a:gd name="T16" fmla="*/ 105 w 123"/>
                  <a:gd name="T17" fmla="*/ 17 h 112"/>
                  <a:gd name="T18" fmla="*/ 115 w 123"/>
                  <a:gd name="T19" fmla="*/ 15 h 112"/>
                  <a:gd name="T20" fmla="*/ 119 w 123"/>
                  <a:gd name="T21" fmla="*/ 14 h 112"/>
                  <a:gd name="T22" fmla="*/ 121 w 123"/>
                  <a:gd name="T23" fmla="*/ 8 h 112"/>
                  <a:gd name="T24" fmla="*/ 122 w 123"/>
                  <a:gd name="T25" fmla="*/ 7 h 112"/>
                  <a:gd name="T26" fmla="*/ 118 w 123"/>
                  <a:gd name="T27" fmla="*/ 7 h 112"/>
                  <a:gd name="T28" fmla="*/ 113 w 123"/>
                  <a:gd name="T29" fmla="*/ 5 h 112"/>
                  <a:gd name="T30" fmla="*/ 107 w 123"/>
                  <a:gd name="T31" fmla="*/ 4 h 112"/>
                  <a:gd name="T32" fmla="*/ 106 w 123"/>
                  <a:gd name="T33" fmla="*/ 3 h 112"/>
                  <a:gd name="T34" fmla="*/ 102 w 123"/>
                  <a:gd name="T35" fmla="*/ 4 h 112"/>
                  <a:gd name="T36" fmla="*/ 101 w 123"/>
                  <a:gd name="T37" fmla="*/ 4 h 112"/>
                  <a:gd name="T38" fmla="*/ 99 w 123"/>
                  <a:gd name="T39" fmla="*/ 2 h 112"/>
                  <a:gd name="T40" fmla="*/ 98 w 123"/>
                  <a:gd name="T41" fmla="*/ 9 h 112"/>
                  <a:gd name="T42" fmla="*/ 96 w 123"/>
                  <a:gd name="T43" fmla="*/ 8 h 112"/>
                  <a:gd name="T44" fmla="*/ 93 w 123"/>
                  <a:gd name="T45" fmla="*/ 7 h 112"/>
                  <a:gd name="T46" fmla="*/ 91 w 123"/>
                  <a:gd name="T47" fmla="*/ 7 h 112"/>
                  <a:gd name="T48" fmla="*/ 89 w 123"/>
                  <a:gd name="T49" fmla="*/ 10 h 112"/>
                  <a:gd name="T50" fmla="*/ 87 w 123"/>
                  <a:gd name="T51" fmla="*/ 10 h 112"/>
                  <a:gd name="T52" fmla="*/ 89 w 123"/>
                  <a:gd name="T53" fmla="*/ 18 h 112"/>
                  <a:gd name="T54" fmla="*/ 85 w 123"/>
                  <a:gd name="T55" fmla="*/ 12 h 112"/>
                  <a:gd name="T56" fmla="*/ 78 w 123"/>
                  <a:gd name="T57" fmla="*/ 16 h 112"/>
                  <a:gd name="T58" fmla="*/ 75 w 123"/>
                  <a:gd name="T59" fmla="*/ 18 h 112"/>
                  <a:gd name="T60" fmla="*/ 75 w 123"/>
                  <a:gd name="T61" fmla="*/ 24 h 112"/>
                  <a:gd name="T62" fmla="*/ 67 w 123"/>
                  <a:gd name="T63" fmla="*/ 25 h 112"/>
                  <a:gd name="T64" fmla="*/ 65 w 123"/>
                  <a:gd name="T65" fmla="*/ 29 h 112"/>
                  <a:gd name="T66" fmla="*/ 64 w 123"/>
                  <a:gd name="T67" fmla="*/ 29 h 112"/>
                  <a:gd name="T68" fmla="*/ 64 w 123"/>
                  <a:gd name="T69" fmla="*/ 32 h 112"/>
                  <a:gd name="T70" fmla="*/ 60 w 123"/>
                  <a:gd name="T71" fmla="*/ 30 h 112"/>
                  <a:gd name="T72" fmla="*/ 59 w 123"/>
                  <a:gd name="T73" fmla="*/ 34 h 112"/>
                  <a:gd name="T74" fmla="*/ 55 w 123"/>
                  <a:gd name="T75" fmla="*/ 39 h 112"/>
                  <a:gd name="T76" fmla="*/ 50 w 123"/>
                  <a:gd name="T77" fmla="*/ 39 h 112"/>
                  <a:gd name="T78" fmla="*/ 47 w 123"/>
                  <a:gd name="T79" fmla="*/ 43 h 112"/>
                  <a:gd name="T80" fmla="*/ 45 w 123"/>
                  <a:gd name="T81" fmla="*/ 45 h 112"/>
                  <a:gd name="T82" fmla="*/ 44 w 123"/>
                  <a:gd name="T83" fmla="*/ 45 h 112"/>
                  <a:gd name="T84" fmla="*/ 42 w 123"/>
                  <a:gd name="T85" fmla="*/ 48 h 112"/>
                  <a:gd name="T86" fmla="*/ 39 w 123"/>
                  <a:gd name="T87" fmla="*/ 54 h 112"/>
                  <a:gd name="T88" fmla="*/ 38 w 123"/>
                  <a:gd name="T89" fmla="*/ 56 h 112"/>
                  <a:gd name="T90" fmla="*/ 38 w 123"/>
                  <a:gd name="T91" fmla="*/ 63 h 112"/>
                  <a:gd name="T92" fmla="*/ 34 w 123"/>
                  <a:gd name="T93" fmla="*/ 65 h 112"/>
                  <a:gd name="T94" fmla="*/ 30 w 123"/>
                  <a:gd name="T95" fmla="*/ 69 h 112"/>
                  <a:gd name="T96" fmla="*/ 27 w 123"/>
                  <a:gd name="T97" fmla="*/ 71 h 112"/>
                  <a:gd name="T98" fmla="*/ 19 w 123"/>
                  <a:gd name="T99" fmla="*/ 78 h 112"/>
                  <a:gd name="T100" fmla="*/ 17 w 123"/>
                  <a:gd name="T101" fmla="*/ 80 h 112"/>
                  <a:gd name="T102" fmla="*/ 13 w 123"/>
                  <a:gd name="T103" fmla="*/ 88 h 112"/>
                  <a:gd name="T104" fmla="*/ 12 w 123"/>
                  <a:gd name="T105" fmla="*/ 9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3" h="112">
                    <a:moveTo>
                      <a:pt x="9" y="112"/>
                    </a:moveTo>
                    <a:cubicBezTo>
                      <a:pt x="9" y="108"/>
                      <a:pt x="13" y="106"/>
                      <a:pt x="17" y="105"/>
                    </a:cubicBezTo>
                    <a:cubicBezTo>
                      <a:pt x="17" y="104"/>
                      <a:pt x="17" y="102"/>
                      <a:pt x="18" y="102"/>
                    </a:cubicBezTo>
                    <a:cubicBezTo>
                      <a:pt x="20" y="98"/>
                      <a:pt x="27" y="98"/>
                      <a:pt x="28" y="93"/>
                    </a:cubicBezTo>
                    <a:cubicBezTo>
                      <a:pt x="27" y="93"/>
                      <a:pt x="27" y="92"/>
                      <a:pt x="26" y="91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6" y="90"/>
                      <a:pt x="28" y="92"/>
                      <a:pt x="28" y="92"/>
                    </a:cubicBezTo>
                    <a:cubicBezTo>
                      <a:pt x="29" y="91"/>
                      <a:pt x="29" y="89"/>
                      <a:pt x="31" y="88"/>
                    </a:cubicBezTo>
                    <a:cubicBezTo>
                      <a:pt x="29" y="86"/>
                      <a:pt x="31" y="87"/>
                      <a:pt x="29" y="85"/>
                    </a:cubicBezTo>
                    <a:cubicBezTo>
                      <a:pt x="30" y="86"/>
                      <a:pt x="30" y="86"/>
                      <a:pt x="30" y="86"/>
                    </a:cubicBezTo>
                    <a:cubicBezTo>
                      <a:pt x="30" y="84"/>
                      <a:pt x="30" y="84"/>
                      <a:pt x="33" y="85"/>
                    </a:cubicBezTo>
                    <a:cubicBezTo>
                      <a:pt x="38" y="83"/>
                      <a:pt x="40" y="79"/>
                      <a:pt x="43" y="76"/>
                    </a:cubicBezTo>
                    <a:cubicBezTo>
                      <a:pt x="46" y="72"/>
                      <a:pt x="48" y="68"/>
                      <a:pt x="52" y="64"/>
                    </a:cubicBezTo>
                    <a:cubicBezTo>
                      <a:pt x="50" y="61"/>
                      <a:pt x="52" y="61"/>
                      <a:pt x="50" y="59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1" y="58"/>
                      <a:pt x="52" y="59"/>
                      <a:pt x="54" y="59"/>
                    </a:cubicBezTo>
                    <a:cubicBezTo>
                      <a:pt x="53" y="58"/>
                      <a:pt x="54" y="59"/>
                      <a:pt x="52" y="57"/>
                    </a:cubicBezTo>
                    <a:cubicBezTo>
                      <a:pt x="51" y="56"/>
                      <a:pt x="55" y="59"/>
                      <a:pt x="54" y="58"/>
                    </a:cubicBezTo>
                    <a:cubicBezTo>
                      <a:pt x="55" y="59"/>
                      <a:pt x="53" y="57"/>
                      <a:pt x="54" y="58"/>
                    </a:cubicBezTo>
                    <a:cubicBezTo>
                      <a:pt x="53" y="55"/>
                      <a:pt x="55" y="59"/>
                      <a:pt x="57" y="59"/>
                    </a:cubicBezTo>
                    <a:cubicBezTo>
                      <a:pt x="58" y="57"/>
                      <a:pt x="58" y="54"/>
                      <a:pt x="61" y="54"/>
                    </a:cubicBezTo>
                    <a:cubicBezTo>
                      <a:pt x="61" y="54"/>
                      <a:pt x="60" y="52"/>
                      <a:pt x="60" y="52"/>
                    </a:cubicBezTo>
                    <a:cubicBezTo>
                      <a:pt x="62" y="55"/>
                      <a:pt x="60" y="51"/>
                      <a:pt x="61" y="52"/>
                    </a:cubicBezTo>
                    <a:cubicBezTo>
                      <a:pt x="62" y="53"/>
                      <a:pt x="62" y="53"/>
                      <a:pt x="62" y="53"/>
                    </a:cubicBezTo>
                    <a:cubicBezTo>
                      <a:pt x="63" y="54"/>
                      <a:pt x="63" y="51"/>
                      <a:pt x="64" y="52"/>
                    </a:cubicBezTo>
                    <a:cubicBezTo>
                      <a:pt x="64" y="50"/>
                      <a:pt x="67" y="52"/>
                      <a:pt x="66" y="50"/>
                    </a:cubicBezTo>
                    <a:cubicBezTo>
                      <a:pt x="67" y="52"/>
                      <a:pt x="67" y="51"/>
                      <a:pt x="68" y="51"/>
                    </a:cubicBezTo>
                    <a:cubicBezTo>
                      <a:pt x="66" y="48"/>
                      <a:pt x="70" y="51"/>
                      <a:pt x="69" y="49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1" y="48"/>
                      <a:pt x="73" y="47"/>
                      <a:pt x="74" y="44"/>
                    </a:cubicBezTo>
                    <a:cubicBezTo>
                      <a:pt x="75" y="43"/>
                      <a:pt x="78" y="45"/>
                      <a:pt x="79" y="42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78" y="41"/>
                      <a:pt x="79" y="42"/>
                      <a:pt x="79" y="42"/>
                    </a:cubicBezTo>
                    <a:cubicBezTo>
                      <a:pt x="79" y="40"/>
                      <a:pt x="81" y="41"/>
                      <a:pt x="81" y="41"/>
                    </a:cubicBezTo>
                    <a:cubicBezTo>
                      <a:pt x="81" y="40"/>
                      <a:pt x="81" y="40"/>
                      <a:pt x="81" y="39"/>
                    </a:cubicBezTo>
                    <a:cubicBezTo>
                      <a:pt x="83" y="41"/>
                      <a:pt x="82" y="37"/>
                      <a:pt x="84" y="38"/>
                    </a:cubicBezTo>
                    <a:cubicBezTo>
                      <a:pt x="82" y="36"/>
                      <a:pt x="84" y="37"/>
                      <a:pt x="84" y="36"/>
                    </a:cubicBezTo>
                    <a:cubicBezTo>
                      <a:pt x="84" y="36"/>
                      <a:pt x="84" y="36"/>
                      <a:pt x="85" y="37"/>
                    </a:cubicBezTo>
                    <a:cubicBezTo>
                      <a:pt x="85" y="36"/>
                      <a:pt x="85" y="36"/>
                      <a:pt x="87" y="36"/>
                    </a:cubicBezTo>
                    <a:cubicBezTo>
                      <a:pt x="87" y="36"/>
                      <a:pt x="86" y="34"/>
                      <a:pt x="87" y="34"/>
                    </a:cubicBezTo>
                    <a:cubicBezTo>
                      <a:pt x="88" y="36"/>
                      <a:pt x="88" y="34"/>
                      <a:pt x="89" y="34"/>
                    </a:cubicBezTo>
                    <a:cubicBezTo>
                      <a:pt x="87" y="32"/>
                      <a:pt x="87" y="31"/>
                      <a:pt x="88" y="31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90" y="31"/>
                      <a:pt x="93" y="33"/>
                      <a:pt x="93" y="29"/>
                    </a:cubicBezTo>
                    <a:cubicBezTo>
                      <a:pt x="94" y="30"/>
                      <a:pt x="94" y="30"/>
                      <a:pt x="94" y="30"/>
                    </a:cubicBezTo>
                    <a:cubicBezTo>
                      <a:pt x="95" y="28"/>
                      <a:pt x="98" y="29"/>
                      <a:pt x="98" y="25"/>
                    </a:cubicBezTo>
                    <a:cubicBezTo>
                      <a:pt x="99" y="25"/>
                      <a:pt x="100" y="26"/>
                      <a:pt x="100" y="25"/>
                    </a:cubicBezTo>
                    <a:cubicBezTo>
                      <a:pt x="100" y="24"/>
                      <a:pt x="101" y="24"/>
                      <a:pt x="100" y="22"/>
                    </a:cubicBezTo>
                    <a:cubicBezTo>
                      <a:pt x="100" y="21"/>
                      <a:pt x="101" y="22"/>
                      <a:pt x="101" y="23"/>
                    </a:cubicBezTo>
                    <a:cubicBezTo>
                      <a:pt x="102" y="23"/>
                      <a:pt x="104" y="25"/>
                      <a:pt x="103" y="22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4" y="22"/>
                      <a:pt x="104" y="20"/>
                      <a:pt x="106" y="21"/>
                    </a:cubicBezTo>
                    <a:cubicBezTo>
                      <a:pt x="105" y="19"/>
                      <a:pt x="106" y="19"/>
                      <a:pt x="105" y="17"/>
                    </a:cubicBezTo>
                    <a:cubicBezTo>
                      <a:pt x="105" y="17"/>
                      <a:pt x="106" y="19"/>
                      <a:pt x="106" y="18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8" y="20"/>
                      <a:pt x="109" y="18"/>
                      <a:pt x="110" y="16"/>
                    </a:cubicBezTo>
                    <a:cubicBezTo>
                      <a:pt x="112" y="19"/>
                      <a:pt x="112" y="16"/>
                      <a:pt x="113" y="17"/>
                    </a:cubicBezTo>
                    <a:cubicBezTo>
                      <a:pt x="113" y="15"/>
                      <a:pt x="115" y="17"/>
                      <a:pt x="114" y="14"/>
                    </a:cubicBezTo>
                    <a:cubicBezTo>
                      <a:pt x="115" y="15"/>
                      <a:pt x="115" y="15"/>
                      <a:pt x="115" y="15"/>
                    </a:cubicBezTo>
                    <a:cubicBezTo>
                      <a:pt x="115" y="15"/>
                      <a:pt x="116" y="15"/>
                      <a:pt x="117" y="15"/>
                    </a:cubicBezTo>
                    <a:cubicBezTo>
                      <a:pt x="118" y="16"/>
                      <a:pt x="118" y="14"/>
                      <a:pt x="118" y="13"/>
                    </a:cubicBezTo>
                    <a:cubicBezTo>
                      <a:pt x="118" y="14"/>
                      <a:pt x="118" y="14"/>
                      <a:pt x="118" y="14"/>
                    </a:cubicBezTo>
                    <a:cubicBezTo>
                      <a:pt x="118" y="13"/>
                      <a:pt x="118" y="11"/>
                      <a:pt x="118" y="9"/>
                    </a:cubicBezTo>
                    <a:cubicBezTo>
                      <a:pt x="119" y="10"/>
                      <a:pt x="118" y="9"/>
                      <a:pt x="119" y="10"/>
                    </a:cubicBezTo>
                    <a:cubicBezTo>
                      <a:pt x="119" y="11"/>
                      <a:pt x="119" y="13"/>
                      <a:pt x="119" y="14"/>
                    </a:cubicBezTo>
                    <a:cubicBezTo>
                      <a:pt x="120" y="15"/>
                      <a:pt x="119" y="11"/>
                      <a:pt x="120" y="13"/>
                    </a:cubicBezTo>
                    <a:cubicBezTo>
                      <a:pt x="121" y="14"/>
                      <a:pt x="121" y="13"/>
                      <a:pt x="121" y="11"/>
                    </a:cubicBezTo>
                    <a:cubicBezTo>
                      <a:pt x="121" y="12"/>
                      <a:pt x="121" y="12"/>
                      <a:pt x="121" y="13"/>
                    </a:cubicBezTo>
                    <a:cubicBezTo>
                      <a:pt x="122" y="13"/>
                      <a:pt x="122" y="13"/>
                      <a:pt x="122" y="12"/>
                    </a:cubicBezTo>
                    <a:cubicBezTo>
                      <a:pt x="122" y="12"/>
                      <a:pt x="122" y="12"/>
                      <a:pt x="122" y="12"/>
                    </a:cubicBezTo>
                    <a:cubicBezTo>
                      <a:pt x="122" y="10"/>
                      <a:pt x="122" y="10"/>
                      <a:pt x="121" y="8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7"/>
                      <a:pt x="121" y="7"/>
                      <a:pt x="122" y="8"/>
                    </a:cubicBezTo>
                    <a:cubicBezTo>
                      <a:pt x="122" y="10"/>
                      <a:pt x="122" y="11"/>
                      <a:pt x="122" y="11"/>
                    </a:cubicBezTo>
                    <a:cubicBezTo>
                      <a:pt x="123" y="7"/>
                      <a:pt x="123" y="7"/>
                      <a:pt x="123" y="7"/>
                    </a:cubicBezTo>
                    <a:cubicBezTo>
                      <a:pt x="123" y="9"/>
                      <a:pt x="122" y="8"/>
                      <a:pt x="122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6"/>
                      <a:pt x="122" y="6"/>
                      <a:pt x="122" y="6"/>
                    </a:cubicBezTo>
                    <a:cubicBezTo>
                      <a:pt x="121" y="7"/>
                      <a:pt x="120" y="5"/>
                      <a:pt x="120" y="7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20" y="8"/>
                      <a:pt x="120" y="11"/>
                      <a:pt x="119" y="9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19" y="7"/>
                      <a:pt x="119" y="8"/>
                      <a:pt x="118" y="7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19" y="8"/>
                      <a:pt x="117" y="6"/>
                      <a:pt x="117" y="7"/>
                    </a:cubicBezTo>
                    <a:cubicBezTo>
                      <a:pt x="117" y="6"/>
                      <a:pt x="117" y="6"/>
                      <a:pt x="117" y="6"/>
                    </a:cubicBezTo>
                    <a:cubicBezTo>
                      <a:pt x="116" y="6"/>
                      <a:pt x="117" y="8"/>
                      <a:pt x="117" y="8"/>
                    </a:cubicBezTo>
                    <a:cubicBezTo>
                      <a:pt x="117" y="8"/>
                      <a:pt x="116" y="5"/>
                      <a:pt x="115" y="4"/>
                    </a:cubicBezTo>
                    <a:cubicBezTo>
                      <a:pt x="115" y="5"/>
                      <a:pt x="114" y="7"/>
                      <a:pt x="113" y="5"/>
                    </a:cubicBezTo>
                    <a:cubicBezTo>
                      <a:pt x="112" y="6"/>
                      <a:pt x="112" y="7"/>
                      <a:pt x="112" y="8"/>
                    </a:cubicBezTo>
                    <a:cubicBezTo>
                      <a:pt x="111" y="8"/>
                      <a:pt x="111" y="6"/>
                      <a:pt x="111" y="7"/>
                    </a:cubicBezTo>
                    <a:cubicBezTo>
                      <a:pt x="111" y="6"/>
                      <a:pt x="110" y="5"/>
                      <a:pt x="110" y="4"/>
                    </a:cubicBezTo>
                    <a:cubicBezTo>
                      <a:pt x="110" y="5"/>
                      <a:pt x="109" y="4"/>
                      <a:pt x="110" y="7"/>
                    </a:cubicBezTo>
                    <a:cubicBezTo>
                      <a:pt x="109" y="6"/>
                      <a:pt x="108" y="6"/>
                      <a:pt x="107" y="7"/>
                    </a:cubicBezTo>
                    <a:cubicBezTo>
                      <a:pt x="108" y="7"/>
                      <a:pt x="107" y="5"/>
                      <a:pt x="107" y="4"/>
                    </a:cubicBezTo>
                    <a:cubicBezTo>
                      <a:pt x="107" y="6"/>
                      <a:pt x="106" y="7"/>
                      <a:pt x="106" y="7"/>
                    </a:cubicBezTo>
                    <a:cubicBezTo>
                      <a:pt x="106" y="9"/>
                      <a:pt x="106" y="9"/>
                      <a:pt x="107" y="10"/>
                    </a:cubicBezTo>
                    <a:cubicBezTo>
                      <a:pt x="107" y="10"/>
                      <a:pt x="107" y="11"/>
                      <a:pt x="107" y="11"/>
                    </a:cubicBezTo>
                    <a:cubicBezTo>
                      <a:pt x="106" y="9"/>
                      <a:pt x="105" y="7"/>
                      <a:pt x="104" y="7"/>
                    </a:cubicBezTo>
                    <a:cubicBezTo>
                      <a:pt x="104" y="4"/>
                      <a:pt x="106" y="7"/>
                      <a:pt x="104" y="4"/>
                    </a:cubicBezTo>
                    <a:cubicBezTo>
                      <a:pt x="104" y="2"/>
                      <a:pt x="105" y="2"/>
                      <a:pt x="106" y="3"/>
                    </a:cubicBezTo>
                    <a:cubicBezTo>
                      <a:pt x="105" y="1"/>
                      <a:pt x="105" y="3"/>
                      <a:pt x="104" y="1"/>
                    </a:cubicBezTo>
                    <a:cubicBezTo>
                      <a:pt x="104" y="1"/>
                      <a:pt x="104" y="2"/>
                      <a:pt x="103" y="3"/>
                    </a:cubicBezTo>
                    <a:cubicBezTo>
                      <a:pt x="104" y="4"/>
                      <a:pt x="104" y="4"/>
                      <a:pt x="104" y="5"/>
                    </a:cubicBezTo>
                    <a:cubicBezTo>
                      <a:pt x="105" y="8"/>
                      <a:pt x="103" y="4"/>
                      <a:pt x="103" y="4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2" y="2"/>
                      <a:pt x="102" y="4"/>
                      <a:pt x="102" y="4"/>
                    </a:cubicBezTo>
                    <a:cubicBezTo>
                      <a:pt x="100" y="1"/>
                      <a:pt x="102" y="3"/>
                      <a:pt x="102" y="1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0" y="0"/>
                      <a:pt x="101" y="2"/>
                      <a:pt x="100" y="2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3"/>
                      <a:pt x="101" y="4"/>
                      <a:pt x="101" y="4"/>
                    </a:cubicBezTo>
                    <a:cubicBezTo>
                      <a:pt x="102" y="7"/>
                      <a:pt x="101" y="4"/>
                      <a:pt x="101" y="5"/>
                    </a:cubicBezTo>
                    <a:cubicBezTo>
                      <a:pt x="101" y="7"/>
                      <a:pt x="101" y="5"/>
                      <a:pt x="102" y="7"/>
                    </a:cubicBezTo>
                    <a:cubicBezTo>
                      <a:pt x="102" y="8"/>
                      <a:pt x="102" y="8"/>
                      <a:pt x="102" y="9"/>
                    </a:cubicBezTo>
                    <a:cubicBezTo>
                      <a:pt x="101" y="9"/>
                      <a:pt x="101" y="7"/>
                      <a:pt x="100" y="6"/>
                    </a:cubicBezTo>
                    <a:cubicBezTo>
                      <a:pt x="100" y="6"/>
                      <a:pt x="100" y="5"/>
                      <a:pt x="101" y="6"/>
                    </a:cubicBezTo>
                    <a:cubicBezTo>
                      <a:pt x="101" y="4"/>
                      <a:pt x="99" y="3"/>
                      <a:pt x="99" y="2"/>
                    </a:cubicBezTo>
                    <a:cubicBezTo>
                      <a:pt x="98" y="1"/>
                      <a:pt x="99" y="4"/>
                      <a:pt x="99" y="4"/>
                    </a:cubicBezTo>
                    <a:cubicBezTo>
                      <a:pt x="99" y="3"/>
                      <a:pt x="99" y="5"/>
                      <a:pt x="100" y="6"/>
                    </a:cubicBezTo>
                    <a:cubicBezTo>
                      <a:pt x="101" y="11"/>
                      <a:pt x="98" y="3"/>
                      <a:pt x="97" y="4"/>
                    </a:cubicBezTo>
                    <a:cubicBezTo>
                      <a:pt x="99" y="7"/>
                      <a:pt x="98" y="8"/>
                      <a:pt x="100" y="11"/>
                    </a:cubicBezTo>
                    <a:cubicBezTo>
                      <a:pt x="100" y="12"/>
                      <a:pt x="100" y="13"/>
                      <a:pt x="100" y="12"/>
                    </a:cubicBezTo>
                    <a:cubicBezTo>
                      <a:pt x="99" y="10"/>
                      <a:pt x="99" y="11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7"/>
                      <a:pt x="98" y="7"/>
                      <a:pt x="98" y="7"/>
                    </a:cubicBezTo>
                    <a:cubicBezTo>
                      <a:pt x="97" y="5"/>
                      <a:pt x="95" y="4"/>
                      <a:pt x="95" y="4"/>
                    </a:cubicBezTo>
                    <a:cubicBezTo>
                      <a:pt x="95" y="5"/>
                      <a:pt x="96" y="5"/>
                      <a:pt x="96" y="6"/>
                    </a:cubicBezTo>
                    <a:cubicBezTo>
                      <a:pt x="95" y="5"/>
                      <a:pt x="95" y="4"/>
                      <a:pt x="94" y="4"/>
                    </a:cubicBezTo>
                    <a:cubicBezTo>
                      <a:pt x="95" y="5"/>
                      <a:pt x="96" y="7"/>
                      <a:pt x="96" y="8"/>
                    </a:cubicBezTo>
                    <a:cubicBezTo>
                      <a:pt x="95" y="8"/>
                      <a:pt x="94" y="6"/>
                      <a:pt x="94" y="6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4" y="6"/>
                      <a:pt x="93" y="3"/>
                      <a:pt x="93" y="4"/>
                    </a:cubicBezTo>
                    <a:cubicBezTo>
                      <a:pt x="93" y="5"/>
                      <a:pt x="94" y="7"/>
                      <a:pt x="94" y="8"/>
                    </a:cubicBezTo>
                    <a:cubicBezTo>
                      <a:pt x="94" y="9"/>
                      <a:pt x="94" y="8"/>
                      <a:pt x="94" y="8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3" y="7"/>
                      <a:pt x="92" y="4"/>
                      <a:pt x="92" y="5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6"/>
                      <a:pt x="92" y="6"/>
                      <a:pt x="91" y="5"/>
                    </a:cubicBezTo>
                    <a:cubicBezTo>
                      <a:pt x="92" y="6"/>
                      <a:pt x="91" y="6"/>
                      <a:pt x="92" y="6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6"/>
                      <a:pt x="92" y="9"/>
                      <a:pt x="91" y="7"/>
                    </a:cubicBezTo>
                    <a:cubicBezTo>
                      <a:pt x="92" y="9"/>
                      <a:pt x="91" y="7"/>
                      <a:pt x="92" y="8"/>
                    </a:cubicBezTo>
                    <a:cubicBezTo>
                      <a:pt x="93" y="9"/>
                      <a:pt x="92" y="9"/>
                      <a:pt x="92" y="10"/>
                    </a:cubicBezTo>
                    <a:cubicBezTo>
                      <a:pt x="91" y="7"/>
                      <a:pt x="91" y="10"/>
                      <a:pt x="91" y="10"/>
                    </a:cubicBezTo>
                    <a:cubicBezTo>
                      <a:pt x="91" y="9"/>
                      <a:pt x="90" y="9"/>
                      <a:pt x="90" y="8"/>
                    </a:cubicBezTo>
                    <a:cubicBezTo>
                      <a:pt x="91" y="10"/>
                      <a:pt x="91" y="10"/>
                      <a:pt x="91" y="10"/>
                    </a:cubicBezTo>
                    <a:cubicBezTo>
                      <a:pt x="89" y="7"/>
                      <a:pt x="90" y="11"/>
                      <a:pt x="89" y="10"/>
                    </a:cubicBezTo>
                    <a:cubicBezTo>
                      <a:pt x="89" y="9"/>
                      <a:pt x="88" y="8"/>
                      <a:pt x="88" y="7"/>
                    </a:cubicBezTo>
                    <a:cubicBezTo>
                      <a:pt x="90" y="10"/>
                      <a:pt x="89" y="11"/>
                      <a:pt x="90" y="12"/>
                    </a:cubicBezTo>
                    <a:cubicBezTo>
                      <a:pt x="89" y="12"/>
                      <a:pt x="88" y="9"/>
                      <a:pt x="87" y="8"/>
                    </a:cubicBezTo>
                    <a:cubicBezTo>
                      <a:pt x="88" y="10"/>
                      <a:pt x="86" y="7"/>
                      <a:pt x="87" y="9"/>
                    </a:cubicBezTo>
                    <a:cubicBezTo>
                      <a:pt x="88" y="10"/>
                      <a:pt x="88" y="11"/>
                      <a:pt x="88" y="12"/>
                    </a:cubicBezTo>
                    <a:cubicBezTo>
                      <a:pt x="88" y="12"/>
                      <a:pt x="88" y="11"/>
                      <a:pt x="87" y="10"/>
                    </a:cubicBezTo>
                    <a:cubicBezTo>
                      <a:pt x="87" y="10"/>
                      <a:pt x="88" y="12"/>
                      <a:pt x="88" y="13"/>
                    </a:cubicBezTo>
                    <a:cubicBezTo>
                      <a:pt x="88" y="13"/>
                      <a:pt x="89" y="15"/>
                      <a:pt x="88" y="14"/>
                    </a:cubicBezTo>
                    <a:cubicBezTo>
                      <a:pt x="87" y="12"/>
                      <a:pt x="88" y="13"/>
                      <a:pt x="87" y="12"/>
                    </a:cubicBezTo>
                    <a:cubicBezTo>
                      <a:pt x="86" y="12"/>
                      <a:pt x="89" y="16"/>
                      <a:pt x="88" y="16"/>
                    </a:cubicBezTo>
                    <a:cubicBezTo>
                      <a:pt x="89" y="17"/>
                      <a:pt x="90" y="20"/>
                      <a:pt x="90" y="21"/>
                    </a:cubicBezTo>
                    <a:cubicBezTo>
                      <a:pt x="89" y="21"/>
                      <a:pt x="90" y="20"/>
                      <a:pt x="89" y="18"/>
                    </a:cubicBezTo>
                    <a:cubicBezTo>
                      <a:pt x="89" y="18"/>
                      <a:pt x="89" y="18"/>
                      <a:pt x="89" y="18"/>
                    </a:cubicBezTo>
                    <a:cubicBezTo>
                      <a:pt x="87" y="16"/>
                      <a:pt x="87" y="14"/>
                      <a:pt x="86" y="12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5" y="12"/>
                      <a:pt x="85" y="11"/>
                      <a:pt x="84" y="10"/>
                    </a:cubicBezTo>
                    <a:cubicBezTo>
                      <a:pt x="85" y="12"/>
                      <a:pt x="84" y="11"/>
                      <a:pt x="84" y="11"/>
                    </a:cubicBezTo>
                    <a:cubicBezTo>
                      <a:pt x="85" y="13"/>
                      <a:pt x="84" y="11"/>
                      <a:pt x="85" y="12"/>
                    </a:cubicBezTo>
                    <a:cubicBezTo>
                      <a:pt x="84" y="13"/>
                      <a:pt x="86" y="15"/>
                      <a:pt x="85" y="15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2" y="11"/>
                      <a:pt x="84" y="14"/>
                      <a:pt x="83" y="13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1" y="13"/>
                      <a:pt x="80" y="14"/>
                      <a:pt x="81" y="18"/>
                    </a:cubicBezTo>
                    <a:cubicBezTo>
                      <a:pt x="80" y="17"/>
                      <a:pt x="79" y="17"/>
                      <a:pt x="78" y="16"/>
                    </a:cubicBezTo>
                    <a:cubicBezTo>
                      <a:pt x="78" y="17"/>
                      <a:pt x="79" y="18"/>
                      <a:pt x="79" y="18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76" y="16"/>
                      <a:pt x="77" y="18"/>
                      <a:pt x="77" y="19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5" y="17"/>
                      <a:pt x="76" y="19"/>
                      <a:pt x="76" y="19"/>
                    </a:cubicBezTo>
                    <a:cubicBezTo>
                      <a:pt x="75" y="18"/>
                      <a:pt x="75" y="18"/>
                      <a:pt x="75" y="18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6" y="20"/>
                      <a:pt x="76" y="20"/>
                      <a:pt x="74" y="19"/>
                    </a:cubicBezTo>
                    <a:cubicBezTo>
                      <a:pt x="75" y="19"/>
                      <a:pt x="75" y="19"/>
                      <a:pt x="75" y="20"/>
                    </a:cubicBezTo>
                    <a:cubicBezTo>
                      <a:pt x="74" y="19"/>
                      <a:pt x="73" y="20"/>
                      <a:pt x="73" y="21"/>
                    </a:cubicBezTo>
                    <a:cubicBezTo>
                      <a:pt x="74" y="21"/>
                      <a:pt x="74" y="21"/>
                      <a:pt x="75" y="23"/>
                    </a:cubicBezTo>
                    <a:cubicBezTo>
                      <a:pt x="76" y="25"/>
                      <a:pt x="74" y="22"/>
                      <a:pt x="75" y="24"/>
                    </a:cubicBezTo>
                    <a:cubicBezTo>
                      <a:pt x="74" y="23"/>
                      <a:pt x="74" y="22"/>
                      <a:pt x="73" y="22"/>
                    </a:cubicBezTo>
                    <a:cubicBezTo>
                      <a:pt x="71" y="20"/>
                      <a:pt x="71" y="22"/>
                      <a:pt x="70" y="23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68" y="22"/>
                      <a:pt x="69" y="25"/>
                      <a:pt x="68" y="24"/>
                    </a:cubicBezTo>
                    <a:cubicBezTo>
                      <a:pt x="68" y="25"/>
                      <a:pt x="70" y="28"/>
                      <a:pt x="69" y="28"/>
                    </a:cubicBezTo>
                    <a:cubicBezTo>
                      <a:pt x="70" y="30"/>
                      <a:pt x="68" y="26"/>
                      <a:pt x="67" y="25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6" y="26"/>
                      <a:pt x="66" y="26"/>
                      <a:pt x="66" y="26"/>
                    </a:cubicBezTo>
                    <a:cubicBezTo>
                      <a:pt x="67" y="27"/>
                      <a:pt x="67" y="28"/>
                      <a:pt x="66" y="27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6" y="27"/>
                      <a:pt x="65" y="26"/>
                      <a:pt x="64" y="27"/>
                    </a:cubicBezTo>
                    <a:cubicBezTo>
                      <a:pt x="65" y="28"/>
                      <a:pt x="64" y="28"/>
                      <a:pt x="65" y="29"/>
                    </a:cubicBezTo>
                    <a:cubicBezTo>
                      <a:pt x="65" y="28"/>
                      <a:pt x="65" y="28"/>
                      <a:pt x="65" y="28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5" y="29"/>
                      <a:pt x="65" y="29"/>
                      <a:pt x="65" y="29"/>
                    </a:cubicBezTo>
                    <a:cubicBezTo>
                      <a:pt x="64" y="28"/>
                      <a:pt x="64" y="28"/>
                      <a:pt x="64" y="28"/>
                    </a:cubicBezTo>
                    <a:cubicBezTo>
                      <a:pt x="63" y="27"/>
                      <a:pt x="64" y="29"/>
                      <a:pt x="65" y="30"/>
                    </a:cubicBezTo>
                    <a:cubicBezTo>
                      <a:pt x="65" y="31"/>
                      <a:pt x="64" y="30"/>
                      <a:pt x="64" y="29"/>
                    </a:cubicBezTo>
                    <a:cubicBezTo>
                      <a:pt x="63" y="29"/>
                      <a:pt x="64" y="30"/>
                      <a:pt x="64" y="29"/>
                    </a:cubicBezTo>
                    <a:cubicBezTo>
                      <a:pt x="63" y="28"/>
                      <a:pt x="63" y="29"/>
                      <a:pt x="63" y="28"/>
                    </a:cubicBezTo>
                    <a:cubicBezTo>
                      <a:pt x="63" y="28"/>
                      <a:pt x="64" y="30"/>
                      <a:pt x="63" y="30"/>
                    </a:cubicBezTo>
                    <a:cubicBezTo>
                      <a:pt x="63" y="30"/>
                      <a:pt x="63" y="31"/>
                      <a:pt x="62" y="29"/>
                    </a:cubicBezTo>
                    <a:cubicBezTo>
                      <a:pt x="62" y="30"/>
                      <a:pt x="62" y="30"/>
                      <a:pt x="62" y="31"/>
                    </a:cubicBezTo>
                    <a:cubicBezTo>
                      <a:pt x="63" y="31"/>
                      <a:pt x="63" y="31"/>
                      <a:pt x="64" y="32"/>
                    </a:cubicBezTo>
                    <a:cubicBezTo>
                      <a:pt x="64" y="32"/>
                      <a:pt x="64" y="33"/>
                      <a:pt x="63" y="3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32"/>
                      <a:pt x="63" y="32"/>
                      <a:pt x="64" y="33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3" y="33"/>
                      <a:pt x="62" y="33"/>
                      <a:pt x="62" y="33"/>
                    </a:cubicBezTo>
                    <a:cubicBezTo>
                      <a:pt x="61" y="32"/>
                      <a:pt x="60" y="30"/>
                      <a:pt x="60" y="3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60" y="32"/>
                      <a:pt x="60" y="32"/>
                      <a:pt x="59" y="31"/>
                    </a:cubicBezTo>
                    <a:cubicBezTo>
                      <a:pt x="58" y="31"/>
                      <a:pt x="61" y="36"/>
                      <a:pt x="60" y="35"/>
                    </a:cubicBezTo>
                    <a:cubicBezTo>
                      <a:pt x="59" y="33"/>
                      <a:pt x="59" y="33"/>
                      <a:pt x="58" y="3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9" y="35"/>
                      <a:pt x="58" y="33"/>
                      <a:pt x="59" y="34"/>
                    </a:cubicBezTo>
                    <a:cubicBezTo>
                      <a:pt x="60" y="34"/>
                      <a:pt x="59" y="34"/>
                      <a:pt x="59" y="35"/>
                    </a:cubicBezTo>
                    <a:cubicBezTo>
                      <a:pt x="56" y="32"/>
                      <a:pt x="57" y="35"/>
                      <a:pt x="55" y="34"/>
                    </a:cubicBezTo>
                    <a:cubicBezTo>
                      <a:pt x="56" y="36"/>
                      <a:pt x="55" y="35"/>
                      <a:pt x="55" y="36"/>
                    </a:cubicBezTo>
                    <a:cubicBezTo>
                      <a:pt x="54" y="34"/>
                      <a:pt x="55" y="37"/>
                      <a:pt x="54" y="36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4" y="37"/>
                      <a:pt x="57" y="41"/>
                      <a:pt x="55" y="39"/>
                    </a:cubicBezTo>
                    <a:cubicBezTo>
                      <a:pt x="54" y="39"/>
                      <a:pt x="54" y="38"/>
                      <a:pt x="53" y="37"/>
                    </a:cubicBezTo>
                    <a:cubicBezTo>
                      <a:pt x="51" y="35"/>
                      <a:pt x="54" y="40"/>
                      <a:pt x="52" y="38"/>
                    </a:cubicBezTo>
                    <a:cubicBezTo>
                      <a:pt x="52" y="38"/>
                      <a:pt x="53" y="40"/>
                      <a:pt x="54" y="41"/>
                    </a:cubicBezTo>
                    <a:cubicBezTo>
                      <a:pt x="53" y="40"/>
                      <a:pt x="51" y="39"/>
                      <a:pt x="51" y="39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49" y="39"/>
                      <a:pt x="50" y="40"/>
                      <a:pt x="50" y="41"/>
                    </a:cubicBezTo>
                    <a:cubicBezTo>
                      <a:pt x="49" y="39"/>
                      <a:pt x="48" y="41"/>
                      <a:pt x="47" y="40"/>
                    </a:cubicBezTo>
                    <a:cubicBezTo>
                      <a:pt x="49" y="42"/>
                      <a:pt x="46" y="40"/>
                      <a:pt x="48" y="43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8" y="43"/>
                      <a:pt x="49" y="44"/>
                      <a:pt x="49" y="45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6" y="41"/>
                      <a:pt x="47" y="43"/>
                      <a:pt x="46" y="42"/>
                    </a:cubicBezTo>
                    <a:cubicBezTo>
                      <a:pt x="47" y="43"/>
                      <a:pt x="45" y="42"/>
                      <a:pt x="46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5"/>
                      <a:pt x="47" y="45"/>
                      <a:pt x="47" y="46"/>
                    </a:cubicBezTo>
                    <a:cubicBezTo>
                      <a:pt x="47" y="46"/>
                      <a:pt x="45" y="44"/>
                      <a:pt x="45" y="44"/>
                    </a:cubicBezTo>
                    <a:cubicBezTo>
                      <a:pt x="45" y="44"/>
                      <a:pt x="45" y="44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44"/>
                      <a:pt x="43" y="45"/>
                      <a:pt x="44" y="46"/>
                    </a:cubicBezTo>
                    <a:cubicBezTo>
                      <a:pt x="42" y="46"/>
                      <a:pt x="42" y="48"/>
                      <a:pt x="42" y="49"/>
                    </a:cubicBezTo>
                    <a:cubicBezTo>
                      <a:pt x="42" y="49"/>
                      <a:pt x="41" y="48"/>
                      <a:pt x="42" y="48"/>
                    </a:cubicBezTo>
                    <a:cubicBezTo>
                      <a:pt x="42" y="49"/>
                      <a:pt x="42" y="50"/>
                      <a:pt x="42" y="49"/>
                    </a:cubicBezTo>
                    <a:cubicBezTo>
                      <a:pt x="42" y="50"/>
                      <a:pt x="41" y="48"/>
                      <a:pt x="40" y="49"/>
                    </a:cubicBezTo>
                    <a:cubicBezTo>
                      <a:pt x="40" y="48"/>
                      <a:pt x="41" y="50"/>
                      <a:pt x="41" y="50"/>
                    </a:cubicBezTo>
                    <a:cubicBezTo>
                      <a:pt x="39" y="48"/>
                      <a:pt x="41" y="52"/>
                      <a:pt x="39" y="51"/>
                    </a:cubicBezTo>
                    <a:cubicBezTo>
                      <a:pt x="40" y="52"/>
                      <a:pt x="39" y="51"/>
                      <a:pt x="39" y="50"/>
                    </a:cubicBezTo>
                    <a:cubicBezTo>
                      <a:pt x="39" y="51"/>
                      <a:pt x="38" y="52"/>
                      <a:pt x="39" y="54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4"/>
                    </a:cubicBezTo>
                    <a:cubicBezTo>
                      <a:pt x="39" y="55"/>
                      <a:pt x="40" y="56"/>
                      <a:pt x="39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9" y="57"/>
                      <a:pt x="39" y="57"/>
                    </a:cubicBezTo>
                    <a:cubicBezTo>
                      <a:pt x="38" y="57"/>
                      <a:pt x="39" y="57"/>
                      <a:pt x="38" y="56"/>
                    </a:cubicBezTo>
                    <a:cubicBezTo>
                      <a:pt x="36" y="54"/>
                      <a:pt x="36" y="56"/>
                      <a:pt x="36" y="56"/>
                    </a:cubicBezTo>
                    <a:cubicBezTo>
                      <a:pt x="37" y="57"/>
                      <a:pt x="37" y="57"/>
                      <a:pt x="37" y="57"/>
                    </a:cubicBezTo>
                    <a:cubicBezTo>
                      <a:pt x="37" y="58"/>
                      <a:pt x="36" y="56"/>
                      <a:pt x="36" y="56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0"/>
                      <a:pt x="37" y="59"/>
                      <a:pt x="36" y="58"/>
                    </a:cubicBezTo>
                    <a:cubicBezTo>
                      <a:pt x="36" y="59"/>
                      <a:pt x="37" y="61"/>
                      <a:pt x="38" y="63"/>
                    </a:cubicBezTo>
                    <a:cubicBezTo>
                      <a:pt x="38" y="63"/>
                      <a:pt x="38" y="64"/>
                      <a:pt x="38" y="64"/>
                    </a:cubicBezTo>
                    <a:cubicBezTo>
                      <a:pt x="37" y="63"/>
                      <a:pt x="38" y="64"/>
                      <a:pt x="37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2"/>
                      <a:pt x="34" y="61"/>
                      <a:pt x="34" y="60"/>
                    </a:cubicBezTo>
                    <a:cubicBezTo>
                      <a:pt x="34" y="61"/>
                      <a:pt x="33" y="61"/>
                      <a:pt x="32" y="61"/>
                    </a:cubicBezTo>
                    <a:cubicBezTo>
                      <a:pt x="34" y="63"/>
                      <a:pt x="32" y="63"/>
                      <a:pt x="34" y="65"/>
                    </a:cubicBezTo>
                    <a:cubicBezTo>
                      <a:pt x="34" y="65"/>
                      <a:pt x="32" y="63"/>
                      <a:pt x="32" y="63"/>
                    </a:cubicBezTo>
                    <a:cubicBezTo>
                      <a:pt x="32" y="64"/>
                      <a:pt x="31" y="64"/>
                      <a:pt x="31" y="65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30" y="66"/>
                      <a:pt x="29" y="66"/>
                      <a:pt x="30" y="68"/>
                    </a:cubicBezTo>
                    <a:cubicBezTo>
                      <a:pt x="30" y="67"/>
                      <a:pt x="30" y="67"/>
                      <a:pt x="30" y="67"/>
                    </a:cubicBezTo>
                    <a:cubicBezTo>
                      <a:pt x="28" y="67"/>
                      <a:pt x="32" y="69"/>
                      <a:pt x="30" y="69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30" y="69"/>
                      <a:pt x="28" y="68"/>
                      <a:pt x="29" y="70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8" y="69"/>
                      <a:pt x="28" y="69"/>
                      <a:pt x="28" y="71"/>
                    </a:cubicBezTo>
                    <a:cubicBezTo>
                      <a:pt x="27" y="69"/>
                      <a:pt x="27" y="69"/>
                      <a:pt x="27" y="69"/>
                    </a:cubicBezTo>
                    <a:cubicBezTo>
                      <a:pt x="26" y="69"/>
                      <a:pt x="28" y="71"/>
                      <a:pt x="27" y="71"/>
                    </a:cubicBezTo>
                    <a:cubicBezTo>
                      <a:pt x="27" y="71"/>
                      <a:pt x="26" y="71"/>
                      <a:pt x="26" y="70"/>
                    </a:cubicBezTo>
                    <a:cubicBezTo>
                      <a:pt x="27" y="71"/>
                      <a:pt x="26" y="72"/>
                      <a:pt x="27" y="72"/>
                    </a:cubicBezTo>
                    <a:cubicBezTo>
                      <a:pt x="25" y="71"/>
                      <a:pt x="25" y="71"/>
                      <a:pt x="25" y="71"/>
                    </a:cubicBezTo>
                    <a:cubicBezTo>
                      <a:pt x="23" y="73"/>
                      <a:pt x="21" y="75"/>
                      <a:pt x="21" y="78"/>
                    </a:cubicBezTo>
                    <a:cubicBezTo>
                      <a:pt x="19" y="77"/>
                      <a:pt x="20" y="77"/>
                      <a:pt x="19" y="76"/>
                    </a:cubicBezTo>
                    <a:cubicBezTo>
                      <a:pt x="20" y="77"/>
                      <a:pt x="19" y="77"/>
                      <a:pt x="19" y="78"/>
                    </a:cubicBezTo>
                    <a:cubicBezTo>
                      <a:pt x="19" y="77"/>
                      <a:pt x="19" y="77"/>
                      <a:pt x="19" y="77"/>
                    </a:cubicBezTo>
                    <a:cubicBezTo>
                      <a:pt x="19" y="78"/>
                      <a:pt x="18" y="77"/>
                      <a:pt x="18" y="78"/>
                    </a:cubicBezTo>
                    <a:cubicBezTo>
                      <a:pt x="18" y="78"/>
                      <a:pt x="18" y="78"/>
                      <a:pt x="18" y="78"/>
                    </a:cubicBezTo>
                    <a:cubicBezTo>
                      <a:pt x="19" y="80"/>
                      <a:pt x="16" y="77"/>
                      <a:pt x="18" y="79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8" y="80"/>
                      <a:pt x="15" y="78"/>
                      <a:pt x="17" y="80"/>
                    </a:cubicBezTo>
                    <a:cubicBezTo>
                      <a:pt x="16" y="80"/>
                      <a:pt x="16" y="80"/>
                      <a:pt x="16" y="80"/>
                    </a:cubicBezTo>
                    <a:cubicBezTo>
                      <a:pt x="15" y="79"/>
                      <a:pt x="18" y="82"/>
                      <a:pt x="16" y="81"/>
                    </a:cubicBezTo>
                    <a:cubicBezTo>
                      <a:pt x="16" y="82"/>
                      <a:pt x="16" y="83"/>
                      <a:pt x="17" y="84"/>
                    </a:cubicBezTo>
                    <a:cubicBezTo>
                      <a:pt x="15" y="82"/>
                      <a:pt x="15" y="82"/>
                      <a:pt x="15" y="82"/>
                    </a:cubicBezTo>
                    <a:cubicBezTo>
                      <a:pt x="15" y="85"/>
                      <a:pt x="13" y="86"/>
                      <a:pt x="14" y="89"/>
                    </a:cubicBezTo>
                    <a:cubicBezTo>
                      <a:pt x="13" y="88"/>
                      <a:pt x="13" y="88"/>
                      <a:pt x="13" y="88"/>
                    </a:cubicBezTo>
                    <a:cubicBezTo>
                      <a:pt x="14" y="90"/>
                      <a:pt x="10" y="89"/>
                      <a:pt x="13" y="92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12" y="92"/>
                      <a:pt x="12" y="92"/>
                      <a:pt x="12" y="92"/>
                    </a:cubicBezTo>
                    <a:cubicBezTo>
                      <a:pt x="13" y="93"/>
                      <a:pt x="11" y="93"/>
                      <a:pt x="13" y="94"/>
                    </a:cubicBezTo>
                    <a:cubicBezTo>
                      <a:pt x="12" y="94"/>
                      <a:pt x="12" y="93"/>
                      <a:pt x="12" y="93"/>
                    </a:cubicBezTo>
                    <a:cubicBezTo>
                      <a:pt x="11" y="93"/>
                      <a:pt x="13" y="95"/>
                      <a:pt x="12" y="95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8" y="95"/>
                      <a:pt x="4" y="96"/>
                      <a:pt x="6" y="100"/>
                    </a:cubicBezTo>
                    <a:cubicBezTo>
                      <a:pt x="6" y="101"/>
                      <a:pt x="4" y="99"/>
                      <a:pt x="4" y="99"/>
                    </a:cubicBezTo>
                    <a:cubicBezTo>
                      <a:pt x="6" y="103"/>
                      <a:pt x="0" y="102"/>
                      <a:pt x="3" y="107"/>
                    </a:cubicBezTo>
                    <a:cubicBezTo>
                      <a:pt x="4" y="109"/>
                      <a:pt x="9" y="112"/>
                      <a:pt x="9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1" name="chenying0907 163"/>
              <p:cNvSpPr/>
              <p:nvPr/>
            </p:nvSpPr>
            <p:spPr bwMode="auto">
              <a:xfrm>
                <a:off x="4499" y="1925"/>
                <a:ext cx="3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2" name="chenying0907 164"/>
              <p:cNvSpPr/>
              <p:nvPr/>
            </p:nvSpPr>
            <p:spPr bwMode="auto">
              <a:xfrm>
                <a:off x="3914" y="1322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3" name="chenying0907 165"/>
              <p:cNvSpPr/>
              <p:nvPr/>
            </p:nvSpPr>
            <p:spPr bwMode="auto">
              <a:xfrm>
                <a:off x="3122" y="2198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0 h 4"/>
                  <a:gd name="T4" fmla="*/ 2 w 2"/>
                  <a:gd name="T5" fmla="*/ 4 h 4"/>
                  <a:gd name="T6" fmla="*/ 0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4" name="chenying0907 166"/>
              <p:cNvSpPr/>
              <p:nvPr/>
            </p:nvSpPr>
            <p:spPr bwMode="auto">
              <a:xfrm>
                <a:off x="3126" y="2183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5" name="chenying0907 167"/>
              <p:cNvSpPr/>
              <p:nvPr/>
            </p:nvSpPr>
            <p:spPr bwMode="auto">
              <a:xfrm>
                <a:off x="3540" y="1543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6" name="chenying0907 168"/>
              <p:cNvSpPr/>
              <p:nvPr/>
            </p:nvSpPr>
            <p:spPr bwMode="auto">
              <a:xfrm>
                <a:off x="3156" y="22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7" name="chenying0907 169"/>
              <p:cNvSpPr/>
              <p:nvPr/>
            </p:nvSpPr>
            <p:spPr bwMode="auto">
              <a:xfrm>
                <a:off x="3129" y="2183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8" name="chenying0907 170"/>
              <p:cNvSpPr/>
              <p:nvPr/>
            </p:nvSpPr>
            <p:spPr bwMode="auto">
              <a:xfrm>
                <a:off x="3129" y="21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9" name="chenying0907 171"/>
              <p:cNvSpPr/>
              <p:nvPr/>
            </p:nvSpPr>
            <p:spPr bwMode="auto">
              <a:xfrm>
                <a:off x="3129" y="219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0" name="chenying0907 172"/>
              <p:cNvSpPr/>
              <p:nvPr/>
            </p:nvSpPr>
            <p:spPr bwMode="auto">
              <a:xfrm>
                <a:off x="3205" y="2162"/>
                <a:ext cx="2" cy="9"/>
              </a:xfrm>
              <a:custGeom>
                <a:avLst/>
                <a:gdLst>
                  <a:gd name="T0" fmla="*/ 1 w 1"/>
                  <a:gd name="T1" fmla="*/ 2 h 4"/>
                  <a:gd name="T2" fmla="*/ 1 w 1"/>
                  <a:gd name="T3" fmla="*/ 0 h 4"/>
                  <a:gd name="T4" fmla="*/ 1 w 1"/>
                  <a:gd name="T5" fmla="*/ 4 h 4"/>
                  <a:gd name="T6" fmla="*/ 1 w 1"/>
                  <a:gd name="T7" fmla="*/ 4 h 4"/>
                  <a:gd name="T8" fmla="*/ 1 w 1"/>
                  <a:gd name="T9" fmla="*/ 3 h 4"/>
                  <a:gd name="T10" fmla="*/ 1 w 1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1" y="2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1" name="chenying0907 173"/>
              <p:cNvSpPr/>
              <p:nvPr/>
            </p:nvSpPr>
            <p:spPr bwMode="auto">
              <a:xfrm>
                <a:off x="3207" y="2166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2" name="chenying0907 174"/>
              <p:cNvSpPr/>
              <p:nvPr/>
            </p:nvSpPr>
            <p:spPr bwMode="auto">
              <a:xfrm>
                <a:off x="3207" y="2169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3" name="chenying0907 175"/>
              <p:cNvSpPr/>
              <p:nvPr/>
            </p:nvSpPr>
            <p:spPr bwMode="auto">
              <a:xfrm>
                <a:off x="3194" y="2156"/>
                <a:ext cx="0" cy="6"/>
              </a:xfrm>
              <a:custGeom>
                <a:avLst/>
                <a:gdLst>
                  <a:gd name="T0" fmla="*/ 2 h 3"/>
                  <a:gd name="T1" fmla="*/ 2 h 3"/>
                  <a:gd name="T2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0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4" name="chenying0907 176"/>
              <p:cNvSpPr/>
              <p:nvPr/>
            </p:nvSpPr>
            <p:spPr bwMode="auto">
              <a:xfrm>
                <a:off x="3209" y="219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5" name="chenying0907 177"/>
              <p:cNvSpPr/>
              <p:nvPr/>
            </p:nvSpPr>
            <p:spPr bwMode="auto">
              <a:xfrm>
                <a:off x="3472" y="20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6" name="chenying0907 178"/>
              <p:cNvSpPr/>
              <p:nvPr/>
            </p:nvSpPr>
            <p:spPr bwMode="auto">
              <a:xfrm>
                <a:off x="3201" y="215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7" name="chenying0907 179"/>
              <p:cNvSpPr/>
              <p:nvPr/>
            </p:nvSpPr>
            <p:spPr bwMode="auto">
              <a:xfrm>
                <a:off x="3211" y="219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8" name="chenying0907 180"/>
              <p:cNvSpPr/>
              <p:nvPr/>
            </p:nvSpPr>
            <p:spPr bwMode="auto">
              <a:xfrm>
                <a:off x="3317" y="2561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9" name="chenying0907 181"/>
              <p:cNvSpPr/>
              <p:nvPr/>
            </p:nvSpPr>
            <p:spPr bwMode="auto">
              <a:xfrm>
                <a:off x="3345" y="253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0" name="chenying0907 182"/>
              <p:cNvSpPr/>
              <p:nvPr/>
            </p:nvSpPr>
            <p:spPr bwMode="auto">
              <a:xfrm>
                <a:off x="3211" y="2192"/>
                <a:ext cx="2" cy="6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1" name="chenying0907 183"/>
              <p:cNvSpPr/>
              <p:nvPr/>
            </p:nvSpPr>
            <p:spPr bwMode="auto">
              <a:xfrm>
                <a:off x="3266" y="2548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2" name="chenying0907 184"/>
              <p:cNvSpPr/>
              <p:nvPr/>
            </p:nvSpPr>
            <p:spPr bwMode="auto">
              <a:xfrm>
                <a:off x="3271" y="25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3" name="chenying0907 185"/>
              <p:cNvSpPr/>
              <p:nvPr/>
            </p:nvSpPr>
            <p:spPr bwMode="auto">
              <a:xfrm>
                <a:off x="3273" y="255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4" name="chenying0907 186"/>
              <p:cNvSpPr/>
              <p:nvPr/>
            </p:nvSpPr>
            <p:spPr bwMode="auto">
              <a:xfrm>
                <a:off x="3271" y="2557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5" name="chenying0907 187"/>
              <p:cNvSpPr/>
              <p:nvPr/>
            </p:nvSpPr>
            <p:spPr bwMode="auto">
              <a:xfrm>
                <a:off x="4616" y="188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6" name="chenying0907 188"/>
              <p:cNvSpPr/>
              <p:nvPr/>
            </p:nvSpPr>
            <p:spPr bwMode="auto">
              <a:xfrm>
                <a:off x="3175" y="2211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7" name="chenying0907 189"/>
              <p:cNvSpPr/>
              <p:nvPr/>
            </p:nvSpPr>
            <p:spPr bwMode="auto">
              <a:xfrm>
                <a:off x="3137" y="21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8" name="chenying0907 190"/>
              <p:cNvSpPr/>
              <p:nvPr/>
            </p:nvSpPr>
            <p:spPr bwMode="auto">
              <a:xfrm>
                <a:off x="3203" y="2166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1"/>
                      <a:pt x="0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9" name="chenying0907 191"/>
              <p:cNvSpPr/>
              <p:nvPr/>
            </p:nvSpPr>
            <p:spPr bwMode="auto">
              <a:xfrm>
                <a:off x="4497" y="1929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0" name="chenying0907 192"/>
              <p:cNvSpPr/>
              <p:nvPr/>
            </p:nvSpPr>
            <p:spPr bwMode="auto">
              <a:xfrm>
                <a:off x="3082" y="2156"/>
                <a:ext cx="131" cy="91"/>
              </a:xfrm>
              <a:custGeom>
                <a:avLst/>
                <a:gdLst>
                  <a:gd name="T0" fmla="*/ 46 w 62"/>
                  <a:gd name="T1" fmla="*/ 23 h 43"/>
                  <a:gd name="T2" fmla="*/ 51 w 62"/>
                  <a:gd name="T3" fmla="*/ 20 h 43"/>
                  <a:gd name="T4" fmla="*/ 54 w 62"/>
                  <a:gd name="T5" fmla="*/ 19 h 43"/>
                  <a:gd name="T6" fmla="*/ 58 w 62"/>
                  <a:gd name="T7" fmla="*/ 21 h 43"/>
                  <a:gd name="T8" fmla="*/ 60 w 62"/>
                  <a:gd name="T9" fmla="*/ 20 h 43"/>
                  <a:gd name="T10" fmla="*/ 61 w 62"/>
                  <a:gd name="T11" fmla="*/ 16 h 43"/>
                  <a:gd name="T12" fmla="*/ 62 w 62"/>
                  <a:gd name="T13" fmla="*/ 13 h 43"/>
                  <a:gd name="T14" fmla="*/ 62 w 62"/>
                  <a:gd name="T15" fmla="*/ 11 h 43"/>
                  <a:gd name="T16" fmla="*/ 58 w 62"/>
                  <a:gd name="T17" fmla="*/ 12 h 43"/>
                  <a:gd name="T18" fmla="*/ 56 w 62"/>
                  <a:gd name="T19" fmla="*/ 9 h 43"/>
                  <a:gd name="T20" fmla="*/ 57 w 62"/>
                  <a:gd name="T21" fmla="*/ 2 h 43"/>
                  <a:gd name="T22" fmla="*/ 56 w 62"/>
                  <a:gd name="T23" fmla="*/ 2 h 43"/>
                  <a:gd name="T24" fmla="*/ 55 w 62"/>
                  <a:gd name="T25" fmla="*/ 5 h 43"/>
                  <a:gd name="T26" fmla="*/ 54 w 62"/>
                  <a:gd name="T27" fmla="*/ 3 h 43"/>
                  <a:gd name="T28" fmla="*/ 53 w 62"/>
                  <a:gd name="T29" fmla="*/ 8 h 43"/>
                  <a:gd name="T30" fmla="*/ 51 w 62"/>
                  <a:gd name="T31" fmla="*/ 3 h 43"/>
                  <a:gd name="T32" fmla="*/ 51 w 62"/>
                  <a:gd name="T33" fmla="*/ 1 h 43"/>
                  <a:gd name="T34" fmla="*/ 50 w 62"/>
                  <a:gd name="T35" fmla="*/ 4 h 43"/>
                  <a:gd name="T36" fmla="*/ 49 w 62"/>
                  <a:gd name="T37" fmla="*/ 2 h 43"/>
                  <a:gd name="T38" fmla="*/ 48 w 62"/>
                  <a:gd name="T39" fmla="*/ 7 h 43"/>
                  <a:gd name="T40" fmla="*/ 47 w 62"/>
                  <a:gd name="T41" fmla="*/ 12 h 43"/>
                  <a:gd name="T42" fmla="*/ 46 w 62"/>
                  <a:gd name="T43" fmla="*/ 7 h 43"/>
                  <a:gd name="T44" fmla="*/ 43 w 62"/>
                  <a:gd name="T45" fmla="*/ 7 h 43"/>
                  <a:gd name="T46" fmla="*/ 42 w 62"/>
                  <a:gd name="T47" fmla="*/ 7 h 43"/>
                  <a:gd name="T48" fmla="*/ 40 w 62"/>
                  <a:gd name="T49" fmla="*/ 8 h 43"/>
                  <a:gd name="T50" fmla="*/ 37 w 62"/>
                  <a:gd name="T51" fmla="*/ 9 h 43"/>
                  <a:gd name="T52" fmla="*/ 36 w 62"/>
                  <a:gd name="T53" fmla="*/ 10 h 43"/>
                  <a:gd name="T54" fmla="*/ 36 w 62"/>
                  <a:gd name="T55" fmla="*/ 10 h 43"/>
                  <a:gd name="T56" fmla="*/ 35 w 62"/>
                  <a:gd name="T57" fmla="*/ 12 h 43"/>
                  <a:gd name="T58" fmla="*/ 34 w 62"/>
                  <a:gd name="T59" fmla="*/ 10 h 43"/>
                  <a:gd name="T60" fmla="*/ 33 w 62"/>
                  <a:gd name="T61" fmla="*/ 12 h 43"/>
                  <a:gd name="T62" fmla="*/ 30 w 62"/>
                  <a:gd name="T63" fmla="*/ 11 h 43"/>
                  <a:gd name="T64" fmla="*/ 28 w 62"/>
                  <a:gd name="T65" fmla="*/ 12 h 43"/>
                  <a:gd name="T66" fmla="*/ 26 w 62"/>
                  <a:gd name="T67" fmla="*/ 12 h 43"/>
                  <a:gd name="T68" fmla="*/ 26 w 62"/>
                  <a:gd name="T69" fmla="*/ 14 h 43"/>
                  <a:gd name="T70" fmla="*/ 25 w 62"/>
                  <a:gd name="T71" fmla="*/ 13 h 43"/>
                  <a:gd name="T72" fmla="*/ 24 w 62"/>
                  <a:gd name="T73" fmla="*/ 15 h 43"/>
                  <a:gd name="T74" fmla="*/ 22 w 62"/>
                  <a:gd name="T75" fmla="*/ 16 h 43"/>
                  <a:gd name="T76" fmla="*/ 21 w 62"/>
                  <a:gd name="T77" fmla="*/ 17 h 43"/>
                  <a:gd name="T78" fmla="*/ 22 w 62"/>
                  <a:gd name="T79" fmla="*/ 25 h 43"/>
                  <a:gd name="T80" fmla="*/ 19 w 62"/>
                  <a:gd name="T81" fmla="*/ 21 h 43"/>
                  <a:gd name="T82" fmla="*/ 17 w 62"/>
                  <a:gd name="T83" fmla="*/ 23 h 43"/>
                  <a:gd name="T84" fmla="*/ 16 w 62"/>
                  <a:gd name="T85" fmla="*/ 23 h 43"/>
                  <a:gd name="T86" fmla="*/ 11 w 62"/>
                  <a:gd name="T87" fmla="*/ 24 h 43"/>
                  <a:gd name="T88" fmla="*/ 10 w 62"/>
                  <a:gd name="T89" fmla="*/ 24 h 43"/>
                  <a:gd name="T90" fmla="*/ 8 w 62"/>
                  <a:gd name="T91" fmla="*/ 31 h 43"/>
                  <a:gd name="T92" fmla="*/ 7 w 62"/>
                  <a:gd name="T93" fmla="*/ 32 h 43"/>
                  <a:gd name="T94" fmla="*/ 12 w 62"/>
                  <a:gd name="T95" fmla="*/ 41 h 43"/>
                  <a:gd name="T96" fmla="*/ 18 w 62"/>
                  <a:gd name="T97" fmla="*/ 38 h 43"/>
                  <a:gd name="T98" fmla="*/ 28 w 62"/>
                  <a:gd name="T99" fmla="*/ 27 h 43"/>
                  <a:gd name="T100" fmla="*/ 31 w 62"/>
                  <a:gd name="T101" fmla="*/ 31 h 43"/>
                  <a:gd name="T102" fmla="*/ 36 w 62"/>
                  <a:gd name="T103" fmla="*/ 29 h 43"/>
                  <a:gd name="T104" fmla="*/ 41 w 62"/>
                  <a:gd name="T105" fmla="*/ 2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2" h="43">
                    <a:moveTo>
                      <a:pt x="44" y="25"/>
                    </a:moveTo>
                    <a:cubicBezTo>
                      <a:pt x="44" y="25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5" y="27"/>
                    </a:cubicBezTo>
                    <a:cubicBezTo>
                      <a:pt x="45" y="26"/>
                      <a:pt x="45" y="25"/>
                      <a:pt x="45" y="25"/>
                    </a:cubicBezTo>
                    <a:cubicBezTo>
                      <a:pt x="46" y="27"/>
                      <a:pt x="46" y="25"/>
                      <a:pt x="46" y="26"/>
                    </a:cubicBezTo>
                    <a:cubicBezTo>
                      <a:pt x="46" y="24"/>
                      <a:pt x="46" y="22"/>
                      <a:pt x="46" y="23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4"/>
                      <a:pt x="48" y="27"/>
                      <a:pt x="48" y="23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9" y="23"/>
                      <a:pt x="50" y="25"/>
                      <a:pt x="50" y="22"/>
                    </a:cubicBezTo>
                    <a:cubicBezTo>
                      <a:pt x="50" y="23"/>
                      <a:pt x="51" y="23"/>
                      <a:pt x="51" y="23"/>
                    </a:cubicBezTo>
                    <a:cubicBezTo>
                      <a:pt x="51" y="22"/>
                      <a:pt x="51" y="22"/>
                      <a:pt x="51" y="20"/>
                    </a:cubicBezTo>
                    <a:cubicBezTo>
                      <a:pt x="51" y="20"/>
                      <a:pt x="52" y="21"/>
                      <a:pt x="52" y="21"/>
                    </a:cubicBezTo>
                    <a:cubicBezTo>
                      <a:pt x="52" y="22"/>
                      <a:pt x="52" y="24"/>
                      <a:pt x="52" y="22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3" y="22"/>
                      <a:pt x="53" y="20"/>
                      <a:pt x="53" y="21"/>
                    </a:cubicBezTo>
                    <a:cubicBezTo>
                      <a:pt x="54" y="20"/>
                      <a:pt x="54" y="20"/>
                      <a:pt x="54" y="18"/>
                    </a:cubicBezTo>
                    <a:cubicBezTo>
                      <a:pt x="54" y="18"/>
                      <a:pt x="54" y="20"/>
                      <a:pt x="54" y="19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5" y="20"/>
                      <a:pt x="56" y="19"/>
                    </a:cubicBezTo>
                    <a:cubicBezTo>
                      <a:pt x="56" y="22"/>
                      <a:pt x="56" y="19"/>
                      <a:pt x="57" y="21"/>
                    </a:cubicBezTo>
                    <a:cubicBezTo>
                      <a:pt x="57" y="19"/>
                      <a:pt x="57" y="21"/>
                      <a:pt x="58" y="18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8" y="20"/>
                      <a:pt x="58" y="20"/>
                      <a:pt x="58" y="21"/>
                    </a:cubicBezTo>
                    <a:cubicBezTo>
                      <a:pt x="58" y="21"/>
                      <a:pt x="59" y="19"/>
                      <a:pt x="59" y="18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19"/>
                      <a:pt x="60" y="17"/>
                      <a:pt x="60" y="15"/>
                    </a:cubicBezTo>
                    <a:cubicBezTo>
                      <a:pt x="60" y="16"/>
                      <a:pt x="60" y="15"/>
                      <a:pt x="60" y="16"/>
                    </a:cubicBezTo>
                    <a:cubicBezTo>
                      <a:pt x="60" y="17"/>
                      <a:pt x="59" y="19"/>
                      <a:pt x="59" y="20"/>
                    </a:cubicBezTo>
                    <a:cubicBezTo>
                      <a:pt x="59" y="21"/>
                      <a:pt x="60" y="18"/>
                      <a:pt x="60" y="20"/>
                    </a:cubicBezTo>
                    <a:cubicBezTo>
                      <a:pt x="60" y="20"/>
                      <a:pt x="60" y="20"/>
                      <a:pt x="60" y="18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0" y="20"/>
                      <a:pt x="60" y="20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1" y="17"/>
                      <a:pt x="61" y="17"/>
                      <a:pt x="62" y="15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2" y="15"/>
                      <a:pt x="62" y="14"/>
                      <a:pt x="62" y="16"/>
                    </a:cubicBezTo>
                    <a:cubicBezTo>
                      <a:pt x="61" y="17"/>
                      <a:pt x="61" y="18"/>
                      <a:pt x="61" y="19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6"/>
                      <a:pt x="62" y="16"/>
                      <a:pt x="62" y="14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3"/>
                      <a:pt x="62" y="13"/>
                      <a:pt x="62" y="13"/>
                    </a:cubicBezTo>
                    <a:cubicBezTo>
                      <a:pt x="62" y="14"/>
                      <a:pt x="62" y="12"/>
                      <a:pt x="61" y="14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1" y="15"/>
                      <a:pt x="60" y="17"/>
                      <a:pt x="61" y="15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1" y="14"/>
                      <a:pt x="61" y="14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61" y="15"/>
                      <a:pt x="61" y="12"/>
                      <a:pt x="60" y="13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1" y="11"/>
                      <a:pt x="60" y="14"/>
                      <a:pt x="60" y="14"/>
                    </a:cubicBezTo>
                    <a:cubicBezTo>
                      <a:pt x="60" y="13"/>
                      <a:pt x="61" y="11"/>
                      <a:pt x="61" y="10"/>
                    </a:cubicBezTo>
                    <a:cubicBezTo>
                      <a:pt x="60" y="10"/>
                      <a:pt x="59" y="12"/>
                      <a:pt x="59" y="10"/>
                    </a:cubicBezTo>
                    <a:cubicBezTo>
                      <a:pt x="59" y="10"/>
                      <a:pt x="59" y="11"/>
                      <a:pt x="58" y="12"/>
                    </a:cubicBezTo>
                    <a:cubicBezTo>
                      <a:pt x="58" y="12"/>
                      <a:pt x="59" y="9"/>
                      <a:pt x="58" y="11"/>
                    </a:cubicBezTo>
                    <a:cubicBezTo>
                      <a:pt x="58" y="10"/>
                      <a:pt x="58" y="9"/>
                      <a:pt x="59" y="8"/>
                    </a:cubicBezTo>
                    <a:cubicBezTo>
                      <a:pt x="58" y="9"/>
                      <a:pt x="58" y="8"/>
                      <a:pt x="58" y="10"/>
                    </a:cubicBezTo>
                    <a:cubicBezTo>
                      <a:pt x="58" y="9"/>
                      <a:pt x="57" y="9"/>
                      <a:pt x="57" y="9"/>
                    </a:cubicBezTo>
                    <a:cubicBezTo>
                      <a:pt x="57" y="9"/>
                      <a:pt x="57" y="8"/>
                      <a:pt x="57" y="7"/>
                    </a:cubicBezTo>
                    <a:cubicBezTo>
                      <a:pt x="57" y="8"/>
                      <a:pt x="56" y="9"/>
                      <a:pt x="56" y="9"/>
                    </a:cubicBezTo>
                    <a:cubicBezTo>
                      <a:pt x="56" y="11"/>
                      <a:pt x="56" y="11"/>
                      <a:pt x="56" y="12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56" y="11"/>
                      <a:pt x="56" y="9"/>
                      <a:pt x="56" y="9"/>
                    </a:cubicBezTo>
                    <a:cubicBezTo>
                      <a:pt x="56" y="6"/>
                      <a:pt x="56" y="9"/>
                      <a:pt x="56" y="6"/>
                    </a:cubicBezTo>
                    <a:cubicBezTo>
                      <a:pt x="56" y="4"/>
                      <a:pt x="57" y="4"/>
                      <a:pt x="57" y="5"/>
                    </a:cubicBezTo>
                    <a:cubicBezTo>
                      <a:pt x="58" y="3"/>
                      <a:pt x="57" y="5"/>
                      <a:pt x="57" y="2"/>
                    </a:cubicBezTo>
                    <a:cubicBezTo>
                      <a:pt x="57" y="3"/>
                      <a:pt x="57" y="4"/>
                      <a:pt x="56" y="4"/>
                    </a:cubicBezTo>
                    <a:cubicBezTo>
                      <a:pt x="56" y="5"/>
                      <a:pt x="56" y="6"/>
                      <a:pt x="56" y="7"/>
                    </a:cubicBezTo>
                    <a:cubicBezTo>
                      <a:pt x="56" y="9"/>
                      <a:pt x="56" y="5"/>
                      <a:pt x="56" y="5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3"/>
                      <a:pt x="55" y="5"/>
                      <a:pt x="55" y="5"/>
                    </a:cubicBezTo>
                    <a:cubicBezTo>
                      <a:pt x="55" y="1"/>
                      <a:pt x="56" y="4"/>
                      <a:pt x="56" y="2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5" y="0"/>
                      <a:pt x="56" y="3"/>
                      <a:pt x="55" y="2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3"/>
                      <a:pt x="55" y="4"/>
                      <a:pt x="55" y="4"/>
                    </a:cubicBezTo>
                    <a:cubicBezTo>
                      <a:pt x="55" y="7"/>
                      <a:pt x="55" y="5"/>
                      <a:pt x="55" y="5"/>
                    </a:cubicBezTo>
                    <a:cubicBezTo>
                      <a:pt x="54" y="7"/>
                      <a:pt x="55" y="5"/>
                      <a:pt x="55" y="7"/>
                    </a:cubicBezTo>
                    <a:cubicBezTo>
                      <a:pt x="55" y="8"/>
                      <a:pt x="54" y="9"/>
                      <a:pt x="54" y="9"/>
                    </a:cubicBezTo>
                    <a:cubicBezTo>
                      <a:pt x="54" y="9"/>
                      <a:pt x="54" y="7"/>
                      <a:pt x="54" y="6"/>
                    </a:cubicBezTo>
                    <a:cubicBezTo>
                      <a:pt x="54" y="5"/>
                      <a:pt x="54" y="5"/>
                      <a:pt x="54" y="6"/>
                    </a:cubicBezTo>
                    <a:cubicBezTo>
                      <a:pt x="55" y="4"/>
                      <a:pt x="54" y="3"/>
                      <a:pt x="55" y="1"/>
                    </a:cubicBezTo>
                    <a:cubicBezTo>
                      <a:pt x="54" y="0"/>
                      <a:pt x="54" y="2"/>
                      <a:pt x="54" y="3"/>
                    </a:cubicBezTo>
                    <a:cubicBezTo>
                      <a:pt x="54" y="3"/>
                      <a:pt x="54" y="5"/>
                      <a:pt x="54" y="5"/>
                    </a:cubicBezTo>
                    <a:cubicBezTo>
                      <a:pt x="54" y="10"/>
                      <a:pt x="54" y="2"/>
                      <a:pt x="53" y="3"/>
                    </a:cubicBezTo>
                    <a:cubicBezTo>
                      <a:pt x="53" y="6"/>
                      <a:pt x="53" y="7"/>
                      <a:pt x="53" y="10"/>
                    </a:cubicBezTo>
                    <a:cubicBezTo>
                      <a:pt x="53" y="11"/>
                      <a:pt x="53" y="12"/>
                      <a:pt x="53" y="11"/>
                    </a:cubicBezTo>
                    <a:cubicBezTo>
                      <a:pt x="53" y="9"/>
                      <a:pt x="53" y="10"/>
                      <a:pt x="53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4"/>
                      <a:pt x="52" y="2"/>
                      <a:pt x="52" y="1"/>
                    </a:cubicBezTo>
                    <a:cubicBezTo>
                      <a:pt x="52" y="2"/>
                      <a:pt x="52" y="3"/>
                      <a:pt x="52" y="4"/>
                    </a:cubicBezTo>
                    <a:cubicBezTo>
                      <a:pt x="52" y="3"/>
                      <a:pt x="52" y="2"/>
                      <a:pt x="52" y="2"/>
                    </a:cubicBezTo>
                    <a:cubicBezTo>
                      <a:pt x="52" y="3"/>
                      <a:pt x="52" y="5"/>
                      <a:pt x="52" y="5"/>
                    </a:cubicBezTo>
                    <a:cubicBezTo>
                      <a:pt x="52" y="5"/>
                      <a:pt x="51" y="3"/>
                      <a:pt x="51" y="3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3"/>
                      <a:pt x="52" y="0"/>
                      <a:pt x="51" y="1"/>
                    </a:cubicBezTo>
                    <a:cubicBezTo>
                      <a:pt x="51" y="2"/>
                      <a:pt x="51" y="4"/>
                      <a:pt x="51" y="5"/>
                    </a:cubicBezTo>
                    <a:cubicBezTo>
                      <a:pt x="51" y="6"/>
                      <a:pt x="51" y="4"/>
                      <a:pt x="51" y="5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4"/>
                      <a:pt x="51" y="0"/>
                      <a:pt x="51" y="1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2"/>
                      <a:pt x="51" y="2"/>
                      <a:pt x="51" y="1"/>
                    </a:cubicBezTo>
                    <a:cubicBezTo>
                      <a:pt x="51" y="2"/>
                      <a:pt x="50" y="2"/>
                      <a:pt x="50" y="2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0" y="2"/>
                      <a:pt x="50" y="4"/>
                      <a:pt x="50" y="2"/>
                    </a:cubicBezTo>
                    <a:cubicBezTo>
                      <a:pt x="50" y="5"/>
                      <a:pt x="50" y="2"/>
                      <a:pt x="50" y="4"/>
                    </a:cubicBezTo>
                    <a:cubicBezTo>
                      <a:pt x="51" y="5"/>
                      <a:pt x="50" y="5"/>
                      <a:pt x="50" y="6"/>
                    </a:cubicBezTo>
                    <a:cubicBezTo>
                      <a:pt x="50" y="3"/>
                      <a:pt x="50" y="5"/>
                      <a:pt x="50" y="5"/>
                    </a:cubicBezTo>
                    <a:cubicBezTo>
                      <a:pt x="50" y="4"/>
                      <a:pt x="49" y="4"/>
                      <a:pt x="49" y="3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9" y="2"/>
                      <a:pt x="49" y="6"/>
                      <a:pt x="49" y="5"/>
                    </a:cubicBezTo>
                    <a:cubicBezTo>
                      <a:pt x="49" y="4"/>
                      <a:pt x="49" y="2"/>
                      <a:pt x="49" y="2"/>
                    </a:cubicBezTo>
                    <a:cubicBezTo>
                      <a:pt x="49" y="4"/>
                      <a:pt x="49" y="5"/>
                      <a:pt x="49" y="7"/>
                    </a:cubicBezTo>
                    <a:cubicBezTo>
                      <a:pt x="48" y="6"/>
                      <a:pt x="49" y="4"/>
                      <a:pt x="48" y="2"/>
                    </a:cubicBezTo>
                    <a:cubicBezTo>
                      <a:pt x="48" y="4"/>
                      <a:pt x="48" y="0"/>
                      <a:pt x="48" y="3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6"/>
                      <a:pt x="48" y="5"/>
                      <a:pt x="48" y="4"/>
                    </a:cubicBezTo>
                    <a:cubicBezTo>
                      <a:pt x="48" y="4"/>
                      <a:pt x="48" y="6"/>
                      <a:pt x="48" y="7"/>
                    </a:cubicBezTo>
                    <a:cubicBezTo>
                      <a:pt x="48" y="6"/>
                      <a:pt x="48" y="9"/>
                      <a:pt x="47" y="7"/>
                    </a:cubicBezTo>
                    <a:cubicBezTo>
                      <a:pt x="47" y="6"/>
                      <a:pt x="48" y="7"/>
                      <a:pt x="48" y="5"/>
                    </a:cubicBezTo>
                    <a:cubicBezTo>
                      <a:pt x="47" y="5"/>
                      <a:pt x="48" y="9"/>
                      <a:pt x="47" y="10"/>
                    </a:cubicBezTo>
                    <a:cubicBezTo>
                      <a:pt x="48" y="11"/>
                      <a:pt x="48" y="14"/>
                      <a:pt x="48" y="15"/>
                    </a:cubicBezTo>
                    <a:cubicBezTo>
                      <a:pt x="47" y="14"/>
                      <a:pt x="48" y="14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9"/>
                      <a:pt x="47" y="7"/>
                      <a:pt x="47" y="5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7" y="5"/>
                      <a:pt x="46" y="3"/>
                      <a:pt x="46" y="4"/>
                    </a:cubicBezTo>
                    <a:cubicBezTo>
                      <a:pt x="46" y="6"/>
                      <a:pt x="46" y="3"/>
                      <a:pt x="46" y="5"/>
                    </a:cubicBezTo>
                    <a:cubicBezTo>
                      <a:pt x="46" y="5"/>
                      <a:pt x="47" y="8"/>
                      <a:pt x="46" y="7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6" y="3"/>
                      <a:pt x="46" y="6"/>
                      <a:pt x="46" y="5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5" y="4"/>
                      <a:pt x="44" y="4"/>
                      <a:pt x="44" y="8"/>
                    </a:cubicBezTo>
                    <a:cubicBezTo>
                      <a:pt x="44" y="6"/>
                      <a:pt x="43" y="6"/>
                      <a:pt x="43" y="5"/>
                    </a:cubicBezTo>
                    <a:cubicBezTo>
                      <a:pt x="43" y="6"/>
                      <a:pt x="43" y="7"/>
                      <a:pt x="43" y="7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2" y="4"/>
                      <a:pt x="42" y="6"/>
                      <a:pt x="42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4"/>
                      <a:pt x="42" y="7"/>
                      <a:pt x="42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2" y="8"/>
                      <a:pt x="42" y="8"/>
                      <a:pt x="41" y="6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6"/>
                      <a:pt x="41" y="6"/>
                      <a:pt x="40" y="7"/>
                    </a:cubicBezTo>
                    <a:cubicBezTo>
                      <a:pt x="41" y="7"/>
                      <a:pt x="41" y="8"/>
                      <a:pt x="41" y="9"/>
                    </a:cubicBezTo>
                    <a:cubicBezTo>
                      <a:pt x="41" y="12"/>
                      <a:pt x="41" y="9"/>
                      <a:pt x="41" y="1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5"/>
                      <a:pt x="39" y="7"/>
                      <a:pt x="39" y="7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8" y="6"/>
                      <a:pt x="38" y="8"/>
                      <a:pt x="38" y="8"/>
                    </a:cubicBezTo>
                    <a:cubicBezTo>
                      <a:pt x="38" y="9"/>
                      <a:pt x="38" y="11"/>
                      <a:pt x="38" y="11"/>
                    </a:cubicBezTo>
                    <a:cubicBezTo>
                      <a:pt x="38" y="13"/>
                      <a:pt x="38" y="9"/>
                      <a:pt x="37" y="8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7" y="10"/>
                      <a:pt x="37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6" y="9"/>
                      <a:pt x="36" y="8"/>
                      <a:pt x="36" y="8"/>
                    </a:cubicBezTo>
                    <a:cubicBezTo>
                      <a:pt x="36" y="10"/>
                      <a:pt x="36" y="9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8"/>
                      <a:pt x="36" y="10"/>
                      <a:pt x="36" y="11"/>
                    </a:cubicBezTo>
                    <a:cubicBezTo>
                      <a:pt x="36" y="12"/>
                      <a:pt x="36" y="11"/>
                      <a:pt x="35" y="10"/>
                    </a:cubicBezTo>
                    <a:cubicBezTo>
                      <a:pt x="35" y="9"/>
                      <a:pt x="36" y="10"/>
                      <a:pt x="36" y="10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5" y="10"/>
                    </a:cubicBezTo>
                    <a:cubicBezTo>
                      <a:pt x="35" y="10"/>
                      <a:pt x="35" y="10"/>
                      <a:pt x="35" y="9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1"/>
                      <a:pt x="35" y="11"/>
                      <a:pt x="35" y="12"/>
                    </a:cubicBezTo>
                    <a:cubicBezTo>
                      <a:pt x="35" y="12"/>
                      <a:pt x="35" y="13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4" y="11"/>
                      <a:pt x="34" y="9"/>
                      <a:pt x="33" y="9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11"/>
                      <a:pt x="33" y="10"/>
                      <a:pt x="33" y="9"/>
                    </a:cubicBezTo>
                    <a:cubicBezTo>
                      <a:pt x="33" y="8"/>
                      <a:pt x="34" y="14"/>
                      <a:pt x="33" y="13"/>
                    </a:cubicBezTo>
                    <a:cubicBezTo>
                      <a:pt x="33" y="11"/>
                      <a:pt x="33" y="10"/>
                      <a:pt x="32" y="10"/>
                    </a:cubicBezTo>
                    <a:cubicBezTo>
                      <a:pt x="33" y="10"/>
                      <a:pt x="33" y="11"/>
                      <a:pt x="33" y="11"/>
                    </a:cubicBezTo>
                    <a:cubicBezTo>
                      <a:pt x="33" y="12"/>
                      <a:pt x="32" y="10"/>
                      <a:pt x="33" y="11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2" y="8"/>
                      <a:pt x="32" y="11"/>
                      <a:pt x="31" y="9"/>
                    </a:cubicBezTo>
                    <a:cubicBezTo>
                      <a:pt x="31" y="12"/>
                      <a:pt x="31" y="10"/>
                      <a:pt x="31" y="11"/>
                    </a:cubicBezTo>
                    <a:cubicBezTo>
                      <a:pt x="30" y="9"/>
                      <a:pt x="31" y="12"/>
                      <a:pt x="30" y="10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0" y="11"/>
                      <a:pt x="32" y="16"/>
                      <a:pt x="31" y="13"/>
                    </a:cubicBezTo>
                    <a:cubicBezTo>
                      <a:pt x="30" y="13"/>
                      <a:pt x="30" y="12"/>
                      <a:pt x="30" y="11"/>
                    </a:cubicBezTo>
                    <a:cubicBezTo>
                      <a:pt x="29" y="9"/>
                      <a:pt x="30" y="14"/>
                      <a:pt x="29" y="11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29" y="12"/>
                      <a:pt x="29" y="11"/>
                    </a:cubicBezTo>
                    <a:cubicBezTo>
                      <a:pt x="29" y="12"/>
                      <a:pt x="29" y="13"/>
                      <a:pt x="29" y="12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0"/>
                      <a:pt x="28" y="11"/>
                      <a:pt x="28" y="12"/>
                    </a:cubicBezTo>
                    <a:cubicBezTo>
                      <a:pt x="28" y="11"/>
                      <a:pt x="28" y="12"/>
                      <a:pt x="27" y="11"/>
                    </a:cubicBezTo>
                    <a:cubicBezTo>
                      <a:pt x="28" y="13"/>
                      <a:pt x="26" y="10"/>
                      <a:pt x="27" y="13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3"/>
                      <a:pt x="28" y="15"/>
                      <a:pt x="28" y="15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6" y="11"/>
                      <a:pt x="27" y="13"/>
                      <a:pt x="26" y="12"/>
                    </a:cubicBezTo>
                    <a:cubicBezTo>
                      <a:pt x="27" y="13"/>
                      <a:pt x="26" y="12"/>
                      <a:pt x="26" y="13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6" y="15"/>
                      <a:pt x="26" y="13"/>
                      <a:pt x="26" y="13"/>
                    </a:cubicBezTo>
                    <a:cubicBezTo>
                      <a:pt x="25" y="12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6" y="13"/>
                      <a:pt x="25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4" y="11"/>
                      <a:pt x="25" y="13"/>
                      <a:pt x="25" y="13"/>
                    </a:cubicBezTo>
                    <a:cubicBezTo>
                      <a:pt x="24" y="12"/>
                      <a:pt x="24" y="14"/>
                      <a:pt x="24" y="15"/>
                    </a:cubicBezTo>
                    <a:cubicBezTo>
                      <a:pt x="24" y="15"/>
                      <a:pt x="24" y="14"/>
                      <a:pt x="24" y="14"/>
                    </a:cubicBezTo>
                    <a:cubicBezTo>
                      <a:pt x="24" y="15"/>
                      <a:pt x="24" y="16"/>
                      <a:pt x="24" y="15"/>
                    </a:cubicBezTo>
                    <a:cubicBezTo>
                      <a:pt x="24" y="16"/>
                      <a:pt x="23" y="14"/>
                      <a:pt x="23" y="14"/>
                    </a:cubicBezTo>
                    <a:cubicBezTo>
                      <a:pt x="23" y="14"/>
                      <a:pt x="24" y="15"/>
                      <a:pt x="24" y="15"/>
                    </a:cubicBezTo>
                    <a:cubicBezTo>
                      <a:pt x="23" y="13"/>
                      <a:pt x="23" y="17"/>
                      <a:pt x="23" y="15"/>
                    </a:cubicBezTo>
                    <a:cubicBezTo>
                      <a:pt x="23" y="15"/>
                      <a:pt x="22" y="14"/>
                      <a:pt x="22" y="14"/>
                    </a:cubicBezTo>
                    <a:cubicBezTo>
                      <a:pt x="22" y="15"/>
                      <a:pt x="22" y="16"/>
                      <a:pt x="23" y="17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7"/>
                    </a:cubicBezTo>
                    <a:cubicBezTo>
                      <a:pt x="23" y="18"/>
                      <a:pt x="23" y="20"/>
                      <a:pt x="23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2" y="20"/>
                      <a:pt x="22" y="19"/>
                    </a:cubicBezTo>
                    <a:cubicBezTo>
                      <a:pt x="21" y="16"/>
                      <a:pt x="21" y="17"/>
                      <a:pt x="21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7"/>
                      <a:pt x="21" y="17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1" y="20"/>
                      <a:pt x="21" y="19"/>
                    </a:cubicBezTo>
                    <a:cubicBezTo>
                      <a:pt x="21" y="20"/>
                      <a:pt x="22" y="22"/>
                      <a:pt x="22" y="24"/>
                    </a:cubicBezTo>
                    <a:cubicBezTo>
                      <a:pt x="22" y="24"/>
                      <a:pt x="22" y="25"/>
                      <a:pt x="22" y="25"/>
                    </a:cubicBezTo>
                    <a:cubicBezTo>
                      <a:pt x="21" y="24"/>
                      <a:pt x="22" y="25"/>
                      <a:pt x="22" y="24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2"/>
                      <a:pt x="20" y="20"/>
                      <a:pt x="20" y="19"/>
                    </a:cubicBezTo>
                    <a:cubicBezTo>
                      <a:pt x="20" y="20"/>
                      <a:pt x="19" y="19"/>
                      <a:pt x="19" y="19"/>
                    </a:cubicBezTo>
                    <a:cubicBezTo>
                      <a:pt x="20" y="22"/>
                      <a:pt x="19" y="21"/>
                      <a:pt x="20" y="23"/>
                    </a:cubicBezTo>
                    <a:cubicBezTo>
                      <a:pt x="20" y="24"/>
                      <a:pt x="19" y="21"/>
                      <a:pt x="19" y="21"/>
                    </a:cubicBezTo>
                    <a:cubicBezTo>
                      <a:pt x="19" y="22"/>
                      <a:pt x="18" y="21"/>
                      <a:pt x="18" y="22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7" y="21"/>
                      <a:pt x="18" y="24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9" y="25"/>
                      <a:pt x="18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4"/>
                      <a:pt x="16" y="22"/>
                      <a:pt x="17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6" y="23"/>
                      <a:pt x="17" y="25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7" y="25"/>
                      <a:pt x="16" y="24"/>
                    </a:cubicBezTo>
                    <a:cubicBezTo>
                      <a:pt x="16" y="24"/>
                      <a:pt x="16" y="23"/>
                      <a:pt x="16" y="23"/>
                    </a:cubicBezTo>
                    <a:cubicBezTo>
                      <a:pt x="16" y="24"/>
                      <a:pt x="16" y="24"/>
                      <a:pt x="16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4" y="23"/>
                      <a:pt x="13" y="23"/>
                      <a:pt x="13" y="26"/>
                    </a:cubicBezTo>
                    <a:cubicBezTo>
                      <a:pt x="11" y="24"/>
                      <a:pt x="12" y="24"/>
                      <a:pt x="11" y="23"/>
                    </a:cubicBezTo>
                    <a:cubicBezTo>
                      <a:pt x="12" y="25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5"/>
                      <a:pt x="11" y="23"/>
                      <a:pt x="11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6"/>
                      <a:pt x="10" y="22"/>
                      <a:pt x="11" y="25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6"/>
                      <a:pt x="9" y="23"/>
                      <a:pt x="10" y="2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9" y="24"/>
                      <a:pt x="11" y="27"/>
                      <a:pt x="10" y="25"/>
                    </a:cubicBezTo>
                    <a:cubicBezTo>
                      <a:pt x="10" y="26"/>
                      <a:pt x="10" y="26"/>
                      <a:pt x="11" y="28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7"/>
                      <a:pt x="8" y="27"/>
                      <a:pt x="9" y="3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9" y="31"/>
                      <a:pt x="6" y="27"/>
                      <a:pt x="8" y="31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2"/>
                      <a:pt x="7" y="31"/>
                      <a:pt x="8" y="32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8" y="33"/>
                      <a:pt x="8" y="33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5" y="30"/>
                      <a:pt x="2" y="29"/>
                      <a:pt x="4" y="33"/>
                    </a:cubicBezTo>
                    <a:cubicBezTo>
                      <a:pt x="4" y="33"/>
                      <a:pt x="3" y="31"/>
                      <a:pt x="3" y="31"/>
                    </a:cubicBezTo>
                    <a:cubicBezTo>
                      <a:pt x="4" y="34"/>
                      <a:pt x="0" y="30"/>
                      <a:pt x="2" y="35"/>
                    </a:cubicBezTo>
                    <a:cubicBezTo>
                      <a:pt x="3" y="36"/>
                      <a:pt x="6" y="41"/>
                      <a:pt x="6" y="41"/>
                    </a:cubicBezTo>
                    <a:cubicBezTo>
                      <a:pt x="6" y="39"/>
                      <a:pt x="9" y="40"/>
                      <a:pt x="11" y="42"/>
                    </a:cubicBezTo>
                    <a:cubicBezTo>
                      <a:pt x="11" y="41"/>
                      <a:pt x="11" y="40"/>
                      <a:pt x="12" y="41"/>
                    </a:cubicBezTo>
                    <a:cubicBezTo>
                      <a:pt x="13" y="40"/>
                      <a:pt x="17" y="43"/>
                      <a:pt x="17" y="40"/>
                    </a:cubicBezTo>
                    <a:cubicBezTo>
                      <a:pt x="17" y="40"/>
                      <a:pt x="16" y="39"/>
                      <a:pt x="16" y="38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7"/>
                      <a:pt x="17" y="39"/>
                      <a:pt x="17" y="39"/>
                    </a:cubicBezTo>
                    <a:cubicBezTo>
                      <a:pt x="17" y="39"/>
                      <a:pt x="18" y="38"/>
                      <a:pt x="18" y="38"/>
                    </a:cubicBezTo>
                    <a:cubicBezTo>
                      <a:pt x="18" y="36"/>
                      <a:pt x="19" y="38"/>
                      <a:pt x="18" y="36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18" y="36"/>
                      <a:pt x="18" y="35"/>
                      <a:pt x="20" y="38"/>
                    </a:cubicBezTo>
                    <a:cubicBezTo>
                      <a:pt x="22" y="39"/>
                      <a:pt x="23" y="37"/>
                      <a:pt x="25" y="37"/>
                    </a:cubicBezTo>
                    <a:cubicBezTo>
                      <a:pt x="26" y="35"/>
                      <a:pt x="27" y="33"/>
                      <a:pt x="29" y="32"/>
                    </a:cubicBezTo>
                    <a:cubicBezTo>
                      <a:pt x="28" y="28"/>
                      <a:pt x="29" y="30"/>
                      <a:pt x="28" y="27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6"/>
                      <a:pt x="29" y="28"/>
                      <a:pt x="30" y="29"/>
                    </a:cubicBezTo>
                    <a:cubicBezTo>
                      <a:pt x="29" y="28"/>
                      <a:pt x="30" y="29"/>
                      <a:pt x="29" y="27"/>
                    </a:cubicBezTo>
                    <a:cubicBezTo>
                      <a:pt x="29" y="25"/>
                      <a:pt x="30" y="30"/>
                      <a:pt x="30" y="29"/>
                    </a:cubicBezTo>
                    <a:cubicBezTo>
                      <a:pt x="30" y="29"/>
                      <a:pt x="30" y="27"/>
                      <a:pt x="30" y="28"/>
                    </a:cubicBezTo>
                    <a:cubicBezTo>
                      <a:pt x="30" y="26"/>
                      <a:pt x="30" y="29"/>
                      <a:pt x="31" y="31"/>
                    </a:cubicBezTo>
                    <a:cubicBezTo>
                      <a:pt x="32" y="30"/>
                      <a:pt x="32" y="28"/>
                      <a:pt x="33" y="29"/>
                    </a:cubicBezTo>
                    <a:cubicBezTo>
                      <a:pt x="33" y="29"/>
                      <a:pt x="33" y="27"/>
                      <a:pt x="33" y="27"/>
                    </a:cubicBezTo>
                    <a:cubicBezTo>
                      <a:pt x="34" y="30"/>
                      <a:pt x="33" y="26"/>
                      <a:pt x="33" y="27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4" y="30"/>
                      <a:pt x="34" y="28"/>
                      <a:pt x="35" y="29"/>
                    </a:cubicBezTo>
                    <a:cubicBezTo>
                      <a:pt x="35" y="28"/>
                      <a:pt x="36" y="30"/>
                      <a:pt x="36" y="29"/>
                    </a:cubicBezTo>
                    <a:cubicBezTo>
                      <a:pt x="36" y="30"/>
                      <a:pt x="36" y="29"/>
                      <a:pt x="36" y="30"/>
                    </a:cubicBezTo>
                    <a:cubicBezTo>
                      <a:pt x="36" y="26"/>
                      <a:pt x="37" y="31"/>
                      <a:pt x="37" y="29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38" y="29"/>
                      <a:pt x="39" y="29"/>
                      <a:pt x="40" y="27"/>
                    </a:cubicBezTo>
                    <a:cubicBezTo>
                      <a:pt x="40" y="27"/>
                      <a:pt x="41" y="30"/>
                      <a:pt x="41" y="28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8"/>
                      <a:pt x="42" y="28"/>
                    </a:cubicBezTo>
                    <a:cubicBezTo>
                      <a:pt x="42" y="27"/>
                      <a:pt x="42" y="28"/>
                      <a:pt x="43" y="28"/>
                    </a:cubicBezTo>
                    <a:cubicBezTo>
                      <a:pt x="43" y="28"/>
                      <a:pt x="43" y="27"/>
                      <a:pt x="42" y="27"/>
                    </a:cubicBezTo>
                    <a:cubicBezTo>
                      <a:pt x="43" y="29"/>
                      <a:pt x="43" y="26"/>
                      <a:pt x="44" y="27"/>
                    </a:cubicBezTo>
                    <a:cubicBezTo>
                      <a:pt x="43" y="24"/>
                      <a:pt x="44" y="26"/>
                      <a:pt x="4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1" name="chenying0907 193"/>
              <p:cNvSpPr/>
              <p:nvPr/>
            </p:nvSpPr>
            <p:spPr bwMode="auto">
              <a:xfrm>
                <a:off x="3192" y="2160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2" name="chenying0907 194"/>
              <p:cNvSpPr/>
              <p:nvPr/>
            </p:nvSpPr>
            <p:spPr bwMode="auto">
              <a:xfrm>
                <a:off x="3146" y="217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3" name="chenying0907 195"/>
              <p:cNvSpPr/>
              <p:nvPr/>
            </p:nvSpPr>
            <p:spPr bwMode="auto">
              <a:xfrm>
                <a:off x="3264" y="1853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0" y="2"/>
                      <a:pt x="0" y="1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4" name="chenying0907 196"/>
              <p:cNvSpPr/>
              <p:nvPr/>
            </p:nvSpPr>
            <p:spPr bwMode="auto">
              <a:xfrm>
                <a:off x="3209" y="1836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5" name="chenying0907 197"/>
              <p:cNvSpPr/>
              <p:nvPr/>
            </p:nvSpPr>
            <p:spPr bwMode="auto">
              <a:xfrm>
                <a:off x="3343" y="2470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6" name="chenying0907 198"/>
              <p:cNvSpPr/>
              <p:nvPr/>
            </p:nvSpPr>
            <p:spPr bwMode="auto">
              <a:xfrm>
                <a:off x="3186" y="18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7" name="chenying0907 199"/>
              <p:cNvSpPr/>
              <p:nvPr/>
            </p:nvSpPr>
            <p:spPr bwMode="auto">
              <a:xfrm>
                <a:off x="3188" y="1825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0" y="2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8" name="chenying0907 200"/>
              <p:cNvSpPr/>
              <p:nvPr/>
            </p:nvSpPr>
            <p:spPr bwMode="auto">
              <a:xfrm>
                <a:off x="3184" y="1833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9" name="chenying0907 201"/>
              <p:cNvSpPr/>
              <p:nvPr/>
            </p:nvSpPr>
            <p:spPr bwMode="auto">
              <a:xfrm>
                <a:off x="3351" y="2465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0" name="chenying0907 202"/>
              <p:cNvSpPr/>
              <p:nvPr/>
            </p:nvSpPr>
            <p:spPr bwMode="auto">
              <a:xfrm>
                <a:off x="3173" y="1831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2 w 2"/>
                  <a:gd name="T3" fmla="*/ 0 h 5"/>
                  <a:gd name="T4" fmla="*/ 0 w 2"/>
                  <a:gd name="T5" fmla="*/ 5 h 5"/>
                  <a:gd name="T6" fmla="*/ 2 w 2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1" name="chenying0907 203"/>
              <p:cNvSpPr/>
              <p:nvPr/>
            </p:nvSpPr>
            <p:spPr bwMode="auto">
              <a:xfrm>
                <a:off x="3536" y="1554"/>
                <a:ext cx="8" cy="2"/>
              </a:xfrm>
              <a:custGeom>
                <a:avLst/>
                <a:gdLst>
                  <a:gd name="T0" fmla="*/ 0 w 4"/>
                  <a:gd name="T1" fmla="*/ 1 h 1"/>
                  <a:gd name="T2" fmla="*/ 0 w 4"/>
                  <a:gd name="T3" fmla="*/ 1 h 1"/>
                  <a:gd name="T4" fmla="*/ 1 w 4"/>
                  <a:gd name="T5" fmla="*/ 1 h 1"/>
                  <a:gd name="T6" fmla="*/ 2 w 4"/>
                  <a:gd name="T7" fmla="*/ 0 h 1"/>
                  <a:gd name="T8" fmla="*/ 4 w 4"/>
                  <a:gd name="T9" fmla="*/ 0 h 1"/>
                  <a:gd name="T10" fmla="*/ 0 w 4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2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3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2" name="chenying0907 204"/>
              <p:cNvSpPr/>
              <p:nvPr/>
            </p:nvSpPr>
            <p:spPr bwMode="auto">
              <a:xfrm>
                <a:off x="3538" y="155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5" name="Group 406"/>
            <p:cNvGrpSpPr/>
            <p:nvPr/>
          </p:nvGrpSpPr>
          <p:grpSpPr bwMode="auto">
            <a:xfrm>
              <a:off x="3112" y="1551"/>
              <a:ext cx="1462" cy="1559"/>
              <a:chOff x="3112" y="1551"/>
              <a:chExt cx="1462" cy="1559"/>
            </a:xfrm>
            <a:grpFill/>
          </p:grpSpPr>
          <p:sp>
            <p:nvSpPr>
              <p:cNvPr id="103" name="chenying0907 206"/>
              <p:cNvSpPr/>
              <p:nvPr/>
            </p:nvSpPr>
            <p:spPr bwMode="auto">
              <a:xfrm>
                <a:off x="3534" y="1558"/>
                <a:ext cx="4" cy="0"/>
              </a:xfrm>
              <a:custGeom>
                <a:avLst/>
                <a:gdLst>
                  <a:gd name="T0" fmla="*/ 1 w 2"/>
                  <a:gd name="T1" fmla="*/ 2 w 2"/>
                  <a:gd name="T2" fmla="*/ 1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" name="chenying0907 207"/>
              <p:cNvSpPr/>
              <p:nvPr/>
            </p:nvSpPr>
            <p:spPr bwMode="auto">
              <a:xfrm>
                <a:off x="3513" y="1581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0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1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chenying0907 208"/>
              <p:cNvSpPr/>
              <p:nvPr/>
            </p:nvSpPr>
            <p:spPr bwMode="auto">
              <a:xfrm>
                <a:off x="3513" y="1579"/>
                <a:ext cx="6" cy="2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1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chenying0907 209"/>
              <p:cNvSpPr/>
              <p:nvPr/>
            </p:nvSpPr>
            <p:spPr bwMode="auto">
              <a:xfrm>
                <a:off x="3536" y="1551"/>
                <a:ext cx="4" cy="3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chenying0907 210"/>
              <p:cNvSpPr/>
              <p:nvPr/>
            </p:nvSpPr>
            <p:spPr bwMode="auto">
              <a:xfrm>
                <a:off x="3112" y="1810"/>
                <a:ext cx="161" cy="87"/>
              </a:xfrm>
              <a:custGeom>
                <a:avLst/>
                <a:gdLst>
                  <a:gd name="T0" fmla="*/ 12 w 76"/>
                  <a:gd name="T1" fmla="*/ 18 h 41"/>
                  <a:gd name="T2" fmla="*/ 22 w 76"/>
                  <a:gd name="T3" fmla="*/ 26 h 41"/>
                  <a:gd name="T4" fmla="*/ 33 w 76"/>
                  <a:gd name="T5" fmla="*/ 25 h 41"/>
                  <a:gd name="T6" fmla="*/ 37 w 76"/>
                  <a:gd name="T7" fmla="*/ 28 h 41"/>
                  <a:gd name="T8" fmla="*/ 43 w 76"/>
                  <a:gd name="T9" fmla="*/ 32 h 41"/>
                  <a:gd name="T10" fmla="*/ 48 w 76"/>
                  <a:gd name="T11" fmla="*/ 35 h 41"/>
                  <a:gd name="T12" fmla="*/ 53 w 76"/>
                  <a:gd name="T13" fmla="*/ 33 h 41"/>
                  <a:gd name="T14" fmla="*/ 60 w 76"/>
                  <a:gd name="T15" fmla="*/ 35 h 41"/>
                  <a:gd name="T16" fmla="*/ 63 w 76"/>
                  <a:gd name="T17" fmla="*/ 36 h 41"/>
                  <a:gd name="T18" fmla="*/ 67 w 76"/>
                  <a:gd name="T19" fmla="*/ 40 h 41"/>
                  <a:gd name="T20" fmla="*/ 69 w 76"/>
                  <a:gd name="T21" fmla="*/ 40 h 41"/>
                  <a:gd name="T22" fmla="*/ 72 w 76"/>
                  <a:gd name="T23" fmla="*/ 38 h 41"/>
                  <a:gd name="T24" fmla="*/ 74 w 76"/>
                  <a:gd name="T25" fmla="*/ 36 h 41"/>
                  <a:gd name="T26" fmla="*/ 75 w 76"/>
                  <a:gd name="T27" fmla="*/ 34 h 41"/>
                  <a:gd name="T28" fmla="*/ 71 w 76"/>
                  <a:gd name="T29" fmla="*/ 33 h 41"/>
                  <a:gd name="T30" fmla="*/ 72 w 76"/>
                  <a:gd name="T31" fmla="*/ 31 h 41"/>
                  <a:gd name="T32" fmla="*/ 71 w 76"/>
                  <a:gd name="T33" fmla="*/ 29 h 41"/>
                  <a:gd name="T34" fmla="*/ 73 w 76"/>
                  <a:gd name="T35" fmla="*/ 25 h 41"/>
                  <a:gd name="T36" fmla="*/ 75 w 76"/>
                  <a:gd name="T37" fmla="*/ 22 h 41"/>
                  <a:gd name="T38" fmla="*/ 71 w 76"/>
                  <a:gd name="T39" fmla="*/ 25 h 41"/>
                  <a:gd name="T40" fmla="*/ 67 w 76"/>
                  <a:gd name="T41" fmla="*/ 28 h 41"/>
                  <a:gd name="T42" fmla="*/ 70 w 76"/>
                  <a:gd name="T43" fmla="*/ 22 h 41"/>
                  <a:gd name="T44" fmla="*/ 69 w 76"/>
                  <a:gd name="T45" fmla="*/ 23 h 41"/>
                  <a:gd name="T46" fmla="*/ 70 w 76"/>
                  <a:gd name="T47" fmla="*/ 20 h 41"/>
                  <a:gd name="T48" fmla="*/ 68 w 76"/>
                  <a:gd name="T49" fmla="*/ 20 h 41"/>
                  <a:gd name="T50" fmla="*/ 67 w 76"/>
                  <a:gd name="T51" fmla="*/ 19 h 41"/>
                  <a:gd name="T52" fmla="*/ 62 w 76"/>
                  <a:gd name="T53" fmla="*/ 24 h 41"/>
                  <a:gd name="T54" fmla="*/ 66 w 76"/>
                  <a:gd name="T55" fmla="*/ 18 h 41"/>
                  <a:gd name="T56" fmla="*/ 65 w 76"/>
                  <a:gd name="T57" fmla="*/ 18 h 41"/>
                  <a:gd name="T58" fmla="*/ 60 w 76"/>
                  <a:gd name="T59" fmla="*/ 17 h 41"/>
                  <a:gd name="T60" fmla="*/ 58 w 76"/>
                  <a:gd name="T61" fmla="*/ 17 h 41"/>
                  <a:gd name="T62" fmla="*/ 55 w 76"/>
                  <a:gd name="T63" fmla="*/ 15 h 41"/>
                  <a:gd name="T64" fmla="*/ 53 w 76"/>
                  <a:gd name="T65" fmla="*/ 16 h 41"/>
                  <a:gd name="T66" fmla="*/ 53 w 76"/>
                  <a:gd name="T67" fmla="*/ 15 h 41"/>
                  <a:gd name="T68" fmla="*/ 52 w 76"/>
                  <a:gd name="T69" fmla="*/ 14 h 41"/>
                  <a:gd name="T70" fmla="*/ 50 w 76"/>
                  <a:gd name="T71" fmla="*/ 16 h 41"/>
                  <a:gd name="T72" fmla="*/ 49 w 76"/>
                  <a:gd name="T73" fmla="*/ 13 h 41"/>
                  <a:gd name="T74" fmla="*/ 47 w 76"/>
                  <a:gd name="T75" fmla="*/ 12 h 41"/>
                  <a:gd name="T76" fmla="*/ 45 w 76"/>
                  <a:gd name="T77" fmla="*/ 12 h 41"/>
                  <a:gd name="T78" fmla="*/ 43 w 76"/>
                  <a:gd name="T79" fmla="*/ 11 h 41"/>
                  <a:gd name="T80" fmla="*/ 40 w 76"/>
                  <a:gd name="T81" fmla="*/ 13 h 41"/>
                  <a:gd name="T82" fmla="*/ 40 w 76"/>
                  <a:gd name="T83" fmla="*/ 11 h 41"/>
                  <a:gd name="T84" fmla="*/ 40 w 76"/>
                  <a:gd name="T85" fmla="*/ 11 h 41"/>
                  <a:gd name="T86" fmla="*/ 37 w 76"/>
                  <a:gd name="T87" fmla="*/ 10 h 41"/>
                  <a:gd name="T88" fmla="*/ 34 w 76"/>
                  <a:gd name="T89" fmla="*/ 13 h 41"/>
                  <a:gd name="T90" fmla="*/ 31 w 76"/>
                  <a:gd name="T91" fmla="*/ 14 h 41"/>
                  <a:gd name="T92" fmla="*/ 31 w 76"/>
                  <a:gd name="T93" fmla="*/ 10 h 41"/>
                  <a:gd name="T94" fmla="*/ 26 w 76"/>
                  <a:gd name="T95" fmla="*/ 12 h 41"/>
                  <a:gd name="T96" fmla="*/ 24 w 76"/>
                  <a:gd name="T97" fmla="*/ 12 h 41"/>
                  <a:gd name="T98" fmla="*/ 20 w 76"/>
                  <a:gd name="T99" fmla="*/ 9 h 41"/>
                  <a:gd name="T100" fmla="*/ 20 w 76"/>
                  <a:gd name="T101" fmla="*/ 7 h 41"/>
                  <a:gd name="T102" fmla="*/ 18 w 76"/>
                  <a:gd name="T103" fmla="*/ 6 h 41"/>
                  <a:gd name="T104" fmla="*/ 11 w 76"/>
                  <a:gd name="T105" fmla="*/ 8 h 41"/>
                  <a:gd name="T106" fmla="*/ 4 w 76"/>
                  <a:gd name="T107" fmla="*/ 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6" h="41">
                    <a:moveTo>
                      <a:pt x="3" y="15"/>
                    </a:moveTo>
                    <a:cubicBezTo>
                      <a:pt x="4" y="15"/>
                      <a:pt x="5" y="15"/>
                      <a:pt x="5" y="16"/>
                    </a:cubicBezTo>
                    <a:cubicBezTo>
                      <a:pt x="7" y="16"/>
                      <a:pt x="8" y="22"/>
                      <a:pt x="11" y="21"/>
                    </a:cubicBezTo>
                    <a:cubicBezTo>
                      <a:pt x="11" y="20"/>
                      <a:pt x="11" y="19"/>
                      <a:pt x="12" y="19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8"/>
                      <a:pt x="12" y="20"/>
                      <a:pt x="11" y="20"/>
                    </a:cubicBezTo>
                    <a:cubicBezTo>
                      <a:pt x="12" y="21"/>
                      <a:pt x="13" y="20"/>
                      <a:pt x="14" y="21"/>
                    </a:cubicBezTo>
                    <a:cubicBezTo>
                      <a:pt x="15" y="19"/>
                      <a:pt x="15" y="21"/>
                      <a:pt x="15" y="19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6" y="19"/>
                      <a:pt x="16" y="19"/>
                      <a:pt x="16" y="22"/>
                    </a:cubicBezTo>
                    <a:cubicBezTo>
                      <a:pt x="17" y="25"/>
                      <a:pt x="20" y="24"/>
                      <a:pt x="22" y="26"/>
                    </a:cubicBezTo>
                    <a:cubicBezTo>
                      <a:pt x="24" y="27"/>
                      <a:pt x="27" y="26"/>
                      <a:pt x="30" y="26"/>
                    </a:cubicBezTo>
                    <a:cubicBezTo>
                      <a:pt x="31" y="23"/>
                      <a:pt x="31" y="25"/>
                      <a:pt x="33" y="22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3" y="22"/>
                      <a:pt x="33" y="24"/>
                      <a:pt x="33" y="25"/>
                    </a:cubicBezTo>
                    <a:cubicBezTo>
                      <a:pt x="33" y="24"/>
                      <a:pt x="33" y="25"/>
                      <a:pt x="34" y="23"/>
                    </a:cubicBezTo>
                    <a:cubicBezTo>
                      <a:pt x="34" y="22"/>
                      <a:pt x="33" y="26"/>
                      <a:pt x="33" y="25"/>
                    </a:cubicBezTo>
                    <a:cubicBezTo>
                      <a:pt x="33" y="26"/>
                      <a:pt x="34" y="24"/>
                      <a:pt x="34" y="24"/>
                    </a:cubicBezTo>
                    <a:cubicBezTo>
                      <a:pt x="35" y="23"/>
                      <a:pt x="33" y="25"/>
                      <a:pt x="33" y="28"/>
                    </a:cubicBezTo>
                    <a:cubicBezTo>
                      <a:pt x="34" y="27"/>
                      <a:pt x="36" y="26"/>
                      <a:pt x="37" y="27"/>
                    </a:cubicBezTo>
                    <a:cubicBezTo>
                      <a:pt x="36" y="28"/>
                      <a:pt x="37" y="26"/>
                      <a:pt x="37" y="26"/>
                    </a:cubicBezTo>
                    <a:cubicBezTo>
                      <a:pt x="36" y="29"/>
                      <a:pt x="38" y="25"/>
                      <a:pt x="37" y="27"/>
                    </a:cubicBezTo>
                    <a:cubicBezTo>
                      <a:pt x="37" y="27"/>
                      <a:pt x="37" y="27"/>
                      <a:pt x="37" y="28"/>
                    </a:cubicBezTo>
                    <a:cubicBezTo>
                      <a:pt x="37" y="29"/>
                      <a:pt x="38" y="27"/>
                      <a:pt x="38" y="29"/>
                    </a:cubicBezTo>
                    <a:cubicBezTo>
                      <a:pt x="39" y="28"/>
                      <a:pt x="38" y="31"/>
                      <a:pt x="39" y="29"/>
                    </a:cubicBezTo>
                    <a:cubicBezTo>
                      <a:pt x="38" y="31"/>
                      <a:pt x="39" y="30"/>
                      <a:pt x="38" y="31"/>
                    </a:cubicBezTo>
                    <a:cubicBezTo>
                      <a:pt x="40" y="28"/>
                      <a:pt x="38" y="33"/>
                      <a:pt x="40" y="30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1" y="31"/>
                      <a:pt x="41" y="33"/>
                      <a:pt x="43" y="32"/>
                    </a:cubicBezTo>
                    <a:cubicBezTo>
                      <a:pt x="44" y="31"/>
                      <a:pt x="43" y="35"/>
                      <a:pt x="44" y="34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32"/>
                      <a:pt x="45" y="33"/>
                      <a:pt x="45" y="34"/>
                    </a:cubicBezTo>
                    <a:cubicBezTo>
                      <a:pt x="46" y="33"/>
                      <a:pt x="45" y="34"/>
                      <a:pt x="46" y="35"/>
                    </a:cubicBezTo>
                    <a:cubicBezTo>
                      <a:pt x="46" y="34"/>
                      <a:pt x="46" y="34"/>
                      <a:pt x="47" y="33"/>
                    </a:cubicBezTo>
                    <a:cubicBezTo>
                      <a:pt x="46" y="36"/>
                      <a:pt x="48" y="33"/>
                      <a:pt x="48" y="35"/>
                    </a:cubicBezTo>
                    <a:cubicBezTo>
                      <a:pt x="49" y="32"/>
                      <a:pt x="49" y="33"/>
                      <a:pt x="49" y="33"/>
                    </a:cubicBezTo>
                    <a:cubicBezTo>
                      <a:pt x="49" y="33"/>
                      <a:pt x="49" y="34"/>
                      <a:pt x="48" y="34"/>
                    </a:cubicBezTo>
                    <a:cubicBezTo>
                      <a:pt x="49" y="34"/>
                      <a:pt x="49" y="34"/>
                      <a:pt x="49" y="35"/>
                    </a:cubicBezTo>
                    <a:cubicBezTo>
                      <a:pt x="50" y="35"/>
                      <a:pt x="51" y="33"/>
                      <a:pt x="50" y="34"/>
                    </a:cubicBezTo>
                    <a:cubicBezTo>
                      <a:pt x="49" y="36"/>
                      <a:pt x="51" y="34"/>
                      <a:pt x="51" y="35"/>
                    </a:cubicBezTo>
                    <a:cubicBezTo>
                      <a:pt x="52" y="33"/>
                      <a:pt x="53" y="32"/>
                      <a:pt x="53" y="33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3" y="34"/>
                      <a:pt x="52" y="37"/>
                      <a:pt x="55" y="35"/>
                    </a:cubicBezTo>
                    <a:cubicBezTo>
                      <a:pt x="54" y="36"/>
                      <a:pt x="54" y="36"/>
                      <a:pt x="54" y="36"/>
                    </a:cubicBezTo>
                    <a:cubicBezTo>
                      <a:pt x="56" y="35"/>
                      <a:pt x="55" y="38"/>
                      <a:pt x="58" y="35"/>
                    </a:cubicBezTo>
                    <a:cubicBezTo>
                      <a:pt x="57" y="36"/>
                      <a:pt x="57" y="37"/>
                      <a:pt x="57" y="37"/>
                    </a:cubicBezTo>
                    <a:cubicBezTo>
                      <a:pt x="58" y="36"/>
                      <a:pt x="58" y="36"/>
                      <a:pt x="60" y="35"/>
                    </a:cubicBezTo>
                    <a:cubicBezTo>
                      <a:pt x="60" y="35"/>
                      <a:pt x="59" y="36"/>
                      <a:pt x="59" y="36"/>
                    </a:cubicBezTo>
                    <a:cubicBezTo>
                      <a:pt x="59" y="37"/>
                      <a:pt x="58" y="39"/>
                      <a:pt x="60" y="37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60" y="37"/>
                      <a:pt x="62" y="36"/>
                      <a:pt x="61" y="38"/>
                    </a:cubicBezTo>
                    <a:cubicBezTo>
                      <a:pt x="62" y="37"/>
                      <a:pt x="62" y="36"/>
                      <a:pt x="63" y="35"/>
                    </a:cubicBezTo>
                    <a:cubicBezTo>
                      <a:pt x="64" y="35"/>
                      <a:pt x="62" y="37"/>
                      <a:pt x="63" y="36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2" y="38"/>
                      <a:pt x="63" y="38"/>
                      <a:pt x="64" y="38"/>
                    </a:cubicBezTo>
                    <a:cubicBezTo>
                      <a:pt x="63" y="40"/>
                      <a:pt x="65" y="38"/>
                      <a:pt x="65" y="39"/>
                    </a:cubicBezTo>
                    <a:cubicBezTo>
                      <a:pt x="66" y="38"/>
                      <a:pt x="65" y="40"/>
                      <a:pt x="67" y="38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9"/>
                      <a:pt x="67" y="40"/>
                      <a:pt x="67" y="40"/>
                    </a:cubicBezTo>
                    <a:cubicBezTo>
                      <a:pt x="67" y="41"/>
                      <a:pt x="68" y="39"/>
                      <a:pt x="69" y="39"/>
                    </a:cubicBezTo>
                    <a:cubicBezTo>
                      <a:pt x="68" y="40"/>
                      <a:pt x="68" y="40"/>
                      <a:pt x="68" y="40"/>
                    </a:cubicBezTo>
                    <a:cubicBezTo>
                      <a:pt x="68" y="39"/>
                      <a:pt x="70" y="38"/>
                      <a:pt x="71" y="37"/>
                    </a:cubicBezTo>
                    <a:cubicBezTo>
                      <a:pt x="71" y="38"/>
                      <a:pt x="71" y="37"/>
                      <a:pt x="71" y="38"/>
                    </a:cubicBezTo>
                    <a:cubicBezTo>
                      <a:pt x="70" y="38"/>
                      <a:pt x="69" y="39"/>
                      <a:pt x="68" y="41"/>
                    </a:cubicBezTo>
                    <a:cubicBezTo>
                      <a:pt x="67" y="41"/>
                      <a:pt x="70" y="39"/>
                      <a:pt x="69" y="40"/>
                    </a:cubicBezTo>
                    <a:cubicBezTo>
                      <a:pt x="69" y="41"/>
                      <a:pt x="69" y="41"/>
                      <a:pt x="70" y="39"/>
                    </a:cubicBezTo>
                    <a:cubicBezTo>
                      <a:pt x="69" y="41"/>
                      <a:pt x="69" y="41"/>
                      <a:pt x="69" y="41"/>
                    </a:cubicBezTo>
                    <a:cubicBezTo>
                      <a:pt x="69" y="41"/>
                      <a:pt x="69" y="41"/>
                      <a:pt x="70" y="40"/>
                    </a:cubicBezTo>
                    <a:cubicBezTo>
                      <a:pt x="70" y="41"/>
                      <a:pt x="70" y="40"/>
                      <a:pt x="70" y="40"/>
                    </a:cubicBezTo>
                    <a:cubicBezTo>
                      <a:pt x="71" y="39"/>
                      <a:pt x="71" y="39"/>
                      <a:pt x="73" y="38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73" y="37"/>
                      <a:pt x="74" y="37"/>
                      <a:pt x="73" y="38"/>
                    </a:cubicBezTo>
                    <a:cubicBezTo>
                      <a:pt x="72" y="39"/>
                      <a:pt x="71" y="40"/>
                      <a:pt x="70" y="40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3" y="39"/>
                      <a:pt x="73" y="38"/>
                      <a:pt x="74" y="37"/>
                    </a:cubicBezTo>
                    <a:cubicBezTo>
                      <a:pt x="73" y="38"/>
                      <a:pt x="73" y="38"/>
                      <a:pt x="73" y="38"/>
                    </a:cubicBezTo>
                    <a:cubicBezTo>
                      <a:pt x="74" y="36"/>
                      <a:pt x="74" y="36"/>
                      <a:pt x="74" y="36"/>
                    </a:cubicBezTo>
                    <a:cubicBezTo>
                      <a:pt x="74" y="37"/>
                      <a:pt x="75" y="35"/>
                      <a:pt x="73" y="36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2" y="37"/>
                      <a:pt x="71" y="39"/>
                      <a:pt x="72" y="37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2" y="37"/>
                      <a:pt x="73" y="35"/>
                      <a:pt x="73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4" y="34"/>
                      <a:pt x="72" y="36"/>
                      <a:pt x="72" y="36"/>
                    </a:cubicBezTo>
                    <a:cubicBezTo>
                      <a:pt x="72" y="35"/>
                      <a:pt x="74" y="33"/>
                      <a:pt x="75" y="33"/>
                    </a:cubicBezTo>
                    <a:cubicBezTo>
                      <a:pt x="74" y="32"/>
                      <a:pt x="72" y="33"/>
                      <a:pt x="73" y="32"/>
                    </a:cubicBezTo>
                    <a:cubicBezTo>
                      <a:pt x="73" y="32"/>
                      <a:pt x="72" y="32"/>
                      <a:pt x="71" y="33"/>
                    </a:cubicBezTo>
                    <a:cubicBezTo>
                      <a:pt x="71" y="33"/>
                      <a:pt x="73" y="31"/>
                      <a:pt x="72" y="32"/>
                    </a:cubicBezTo>
                    <a:cubicBezTo>
                      <a:pt x="73" y="30"/>
                      <a:pt x="74" y="29"/>
                      <a:pt x="75" y="28"/>
                    </a:cubicBezTo>
                    <a:cubicBezTo>
                      <a:pt x="75" y="28"/>
                      <a:pt x="76" y="27"/>
                      <a:pt x="75" y="27"/>
                    </a:cubicBezTo>
                    <a:cubicBezTo>
                      <a:pt x="76" y="27"/>
                      <a:pt x="76" y="26"/>
                      <a:pt x="76" y="26"/>
                    </a:cubicBezTo>
                    <a:cubicBezTo>
                      <a:pt x="75" y="27"/>
                      <a:pt x="74" y="28"/>
                      <a:pt x="74" y="29"/>
                    </a:cubicBezTo>
                    <a:cubicBezTo>
                      <a:pt x="73" y="31"/>
                      <a:pt x="74" y="29"/>
                      <a:pt x="72" y="31"/>
                    </a:cubicBezTo>
                    <a:cubicBezTo>
                      <a:pt x="72" y="30"/>
                      <a:pt x="72" y="30"/>
                      <a:pt x="71" y="30"/>
                    </a:cubicBezTo>
                    <a:cubicBezTo>
                      <a:pt x="71" y="30"/>
                      <a:pt x="72" y="29"/>
                      <a:pt x="73" y="28"/>
                    </a:cubicBezTo>
                    <a:cubicBezTo>
                      <a:pt x="72" y="29"/>
                      <a:pt x="71" y="30"/>
                      <a:pt x="71" y="29"/>
                    </a:cubicBezTo>
                    <a:cubicBezTo>
                      <a:pt x="70" y="31"/>
                      <a:pt x="70" y="31"/>
                      <a:pt x="69" y="32"/>
                    </a:cubicBezTo>
                    <a:cubicBezTo>
                      <a:pt x="68" y="32"/>
                      <a:pt x="68" y="33"/>
                      <a:pt x="68" y="33"/>
                    </a:cubicBezTo>
                    <a:cubicBezTo>
                      <a:pt x="69" y="31"/>
                      <a:pt x="71" y="29"/>
                      <a:pt x="71" y="29"/>
                    </a:cubicBezTo>
                    <a:cubicBezTo>
                      <a:pt x="72" y="27"/>
                      <a:pt x="71" y="29"/>
                      <a:pt x="72" y="27"/>
                    </a:cubicBezTo>
                    <a:cubicBezTo>
                      <a:pt x="74" y="25"/>
                      <a:pt x="75" y="26"/>
                      <a:pt x="74" y="27"/>
                    </a:cubicBezTo>
                    <a:cubicBezTo>
                      <a:pt x="76" y="25"/>
                      <a:pt x="74" y="26"/>
                      <a:pt x="75" y="25"/>
                    </a:cubicBezTo>
                    <a:cubicBezTo>
                      <a:pt x="75" y="25"/>
                      <a:pt x="74" y="25"/>
                      <a:pt x="73" y="26"/>
                    </a:cubicBezTo>
                    <a:cubicBezTo>
                      <a:pt x="73" y="26"/>
                      <a:pt x="73" y="27"/>
                      <a:pt x="72" y="27"/>
                    </a:cubicBezTo>
                    <a:cubicBezTo>
                      <a:pt x="70" y="29"/>
                      <a:pt x="73" y="26"/>
                      <a:pt x="73" y="25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4" y="24"/>
                      <a:pt x="72" y="26"/>
                      <a:pt x="72" y="25"/>
                    </a:cubicBezTo>
                    <a:cubicBezTo>
                      <a:pt x="74" y="23"/>
                      <a:pt x="73" y="25"/>
                      <a:pt x="74" y="24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75" y="21"/>
                      <a:pt x="74" y="24"/>
                      <a:pt x="74" y="23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73" y="23"/>
                      <a:pt x="72" y="25"/>
                      <a:pt x="73" y="25"/>
                    </a:cubicBezTo>
                    <a:cubicBezTo>
                      <a:pt x="70" y="27"/>
                      <a:pt x="72" y="25"/>
                      <a:pt x="71" y="25"/>
                    </a:cubicBezTo>
                    <a:cubicBezTo>
                      <a:pt x="70" y="27"/>
                      <a:pt x="72" y="25"/>
                      <a:pt x="71" y="27"/>
                    </a:cubicBezTo>
                    <a:cubicBezTo>
                      <a:pt x="70" y="28"/>
                      <a:pt x="69" y="28"/>
                      <a:pt x="69" y="28"/>
                    </a:cubicBezTo>
                    <a:cubicBezTo>
                      <a:pt x="69" y="28"/>
                      <a:pt x="70" y="26"/>
                      <a:pt x="71" y="25"/>
                    </a:cubicBezTo>
                    <a:cubicBezTo>
                      <a:pt x="71" y="25"/>
                      <a:pt x="71" y="25"/>
                      <a:pt x="71" y="26"/>
                    </a:cubicBezTo>
                    <a:cubicBezTo>
                      <a:pt x="72" y="25"/>
                      <a:pt x="73" y="23"/>
                      <a:pt x="74" y="22"/>
                    </a:cubicBezTo>
                    <a:cubicBezTo>
                      <a:pt x="74" y="21"/>
                      <a:pt x="72" y="24"/>
                      <a:pt x="72" y="23"/>
                    </a:cubicBezTo>
                    <a:cubicBezTo>
                      <a:pt x="73" y="23"/>
                      <a:pt x="71" y="24"/>
                      <a:pt x="71" y="25"/>
                    </a:cubicBezTo>
                    <a:cubicBezTo>
                      <a:pt x="68" y="29"/>
                      <a:pt x="73" y="22"/>
                      <a:pt x="72" y="22"/>
                    </a:cubicBezTo>
                    <a:cubicBezTo>
                      <a:pt x="70" y="25"/>
                      <a:pt x="69" y="25"/>
                      <a:pt x="67" y="28"/>
                    </a:cubicBezTo>
                    <a:cubicBezTo>
                      <a:pt x="67" y="29"/>
                      <a:pt x="66" y="29"/>
                      <a:pt x="66" y="29"/>
                    </a:cubicBezTo>
                    <a:cubicBezTo>
                      <a:pt x="68" y="27"/>
                      <a:pt x="67" y="27"/>
                      <a:pt x="69" y="26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71" y="23"/>
                      <a:pt x="71" y="21"/>
                      <a:pt x="72" y="21"/>
                    </a:cubicBezTo>
                    <a:cubicBezTo>
                      <a:pt x="71" y="21"/>
                      <a:pt x="71" y="22"/>
                      <a:pt x="70" y="22"/>
                    </a:cubicBezTo>
                    <a:cubicBezTo>
                      <a:pt x="71" y="22"/>
                      <a:pt x="71" y="21"/>
                      <a:pt x="71" y="21"/>
                    </a:cubicBezTo>
                    <a:cubicBezTo>
                      <a:pt x="71" y="22"/>
                      <a:pt x="69" y="23"/>
                      <a:pt x="69" y="23"/>
                    </a:cubicBezTo>
                    <a:cubicBezTo>
                      <a:pt x="69" y="23"/>
                      <a:pt x="70" y="22"/>
                      <a:pt x="70" y="21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0" y="21"/>
                      <a:pt x="72" y="19"/>
                      <a:pt x="71" y="20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8" y="23"/>
                      <a:pt x="69" y="22"/>
                      <a:pt x="69" y="22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69" y="22"/>
                      <a:pt x="71" y="19"/>
                      <a:pt x="71" y="19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20"/>
                      <a:pt x="68" y="22"/>
                      <a:pt x="69" y="20"/>
                    </a:cubicBezTo>
                    <a:cubicBezTo>
                      <a:pt x="68" y="22"/>
                      <a:pt x="69" y="20"/>
                      <a:pt x="69" y="21"/>
                    </a:cubicBezTo>
                    <a:cubicBezTo>
                      <a:pt x="68" y="23"/>
                      <a:pt x="68" y="22"/>
                      <a:pt x="67" y="22"/>
                    </a:cubicBezTo>
                    <a:cubicBezTo>
                      <a:pt x="69" y="20"/>
                      <a:pt x="67" y="22"/>
                      <a:pt x="67" y="22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7" y="22"/>
                      <a:pt x="67" y="22"/>
                      <a:pt x="67" y="22"/>
                    </a:cubicBezTo>
                    <a:cubicBezTo>
                      <a:pt x="69" y="19"/>
                      <a:pt x="66" y="22"/>
                      <a:pt x="67" y="21"/>
                    </a:cubicBezTo>
                    <a:cubicBezTo>
                      <a:pt x="67" y="20"/>
                      <a:pt x="68" y="19"/>
                      <a:pt x="68" y="18"/>
                    </a:cubicBezTo>
                    <a:cubicBezTo>
                      <a:pt x="67" y="21"/>
                      <a:pt x="66" y="21"/>
                      <a:pt x="65" y="23"/>
                    </a:cubicBezTo>
                    <a:cubicBezTo>
                      <a:pt x="66" y="22"/>
                      <a:pt x="67" y="20"/>
                      <a:pt x="68" y="18"/>
                    </a:cubicBezTo>
                    <a:cubicBezTo>
                      <a:pt x="67" y="20"/>
                      <a:pt x="69" y="17"/>
                      <a:pt x="67" y="19"/>
                    </a:cubicBezTo>
                    <a:cubicBezTo>
                      <a:pt x="67" y="20"/>
                      <a:pt x="66" y="20"/>
                      <a:pt x="65" y="21"/>
                    </a:cubicBezTo>
                    <a:cubicBezTo>
                      <a:pt x="65" y="21"/>
                      <a:pt x="66" y="20"/>
                      <a:pt x="66" y="19"/>
                    </a:cubicBezTo>
                    <a:cubicBezTo>
                      <a:pt x="66" y="20"/>
                      <a:pt x="65" y="21"/>
                      <a:pt x="65" y="22"/>
                    </a:cubicBezTo>
                    <a:cubicBezTo>
                      <a:pt x="65" y="21"/>
                      <a:pt x="63" y="23"/>
                      <a:pt x="64" y="22"/>
                    </a:cubicBezTo>
                    <a:cubicBezTo>
                      <a:pt x="65" y="21"/>
                      <a:pt x="65" y="22"/>
                      <a:pt x="65" y="20"/>
                    </a:cubicBezTo>
                    <a:cubicBezTo>
                      <a:pt x="65" y="20"/>
                      <a:pt x="63" y="24"/>
                      <a:pt x="62" y="24"/>
                    </a:cubicBezTo>
                    <a:cubicBezTo>
                      <a:pt x="62" y="25"/>
                      <a:pt x="60" y="27"/>
                      <a:pt x="60" y="28"/>
                    </a:cubicBezTo>
                    <a:cubicBezTo>
                      <a:pt x="60" y="27"/>
                      <a:pt x="60" y="27"/>
                      <a:pt x="61" y="25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2" y="23"/>
                      <a:pt x="64" y="22"/>
                      <a:pt x="65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6" y="18"/>
                      <a:pt x="66" y="18"/>
                      <a:pt x="66" y="18"/>
                    </a:cubicBezTo>
                    <a:cubicBezTo>
                      <a:pt x="65" y="19"/>
                      <a:pt x="65" y="18"/>
                      <a:pt x="65" y="18"/>
                    </a:cubicBezTo>
                    <a:cubicBezTo>
                      <a:pt x="64" y="20"/>
                      <a:pt x="65" y="18"/>
                      <a:pt x="65" y="19"/>
                    </a:cubicBezTo>
                    <a:cubicBezTo>
                      <a:pt x="64" y="19"/>
                      <a:pt x="63" y="22"/>
                      <a:pt x="63" y="21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5" y="17"/>
                      <a:pt x="64" y="20"/>
                      <a:pt x="64" y="19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4" y="17"/>
                      <a:pt x="63" y="17"/>
                      <a:pt x="60" y="20"/>
                    </a:cubicBezTo>
                    <a:cubicBezTo>
                      <a:pt x="61" y="19"/>
                      <a:pt x="61" y="18"/>
                      <a:pt x="61" y="17"/>
                    </a:cubicBezTo>
                    <a:cubicBezTo>
                      <a:pt x="61" y="18"/>
                      <a:pt x="60" y="19"/>
                      <a:pt x="60" y="19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6"/>
                      <a:pt x="60" y="17"/>
                      <a:pt x="59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59" y="18"/>
                      <a:pt x="59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8" y="19"/>
                      <a:pt x="58" y="18"/>
                      <a:pt x="60" y="16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6"/>
                      <a:pt x="59" y="16"/>
                      <a:pt x="58" y="17"/>
                    </a:cubicBezTo>
                    <a:cubicBezTo>
                      <a:pt x="58" y="17"/>
                      <a:pt x="58" y="18"/>
                      <a:pt x="57" y="19"/>
                    </a:cubicBezTo>
                    <a:cubicBezTo>
                      <a:pt x="56" y="21"/>
                      <a:pt x="57" y="19"/>
                      <a:pt x="56" y="20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9" y="15"/>
                      <a:pt x="57" y="17"/>
                      <a:pt x="56" y="16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7" y="15"/>
                      <a:pt x="55" y="17"/>
                      <a:pt x="55" y="15"/>
                    </a:cubicBezTo>
                    <a:cubicBezTo>
                      <a:pt x="55" y="16"/>
                      <a:pt x="53" y="19"/>
                      <a:pt x="53" y="19"/>
                    </a:cubicBezTo>
                    <a:cubicBezTo>
                      <a:pt x="52" y="20"/>
                      <a:pt x="54" y="16"/>
                      <a:pt x="55" y="15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6"/>
                      <a:pt x="53" y="17"/>
                      <a:pt x="53" y="16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53" y="16"/>
                      <a:pt x="54" y="14"/>
                      <a:pt x="53" y="15"/>
                    </a:cubicBezTo>
                    <a:cubicBezTo>
                      <a:pt x="52" y="16"/>
                      <a:pt x="53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4"/>
                      <a:pt x="52" y="16"/>
                      <a:pt x="51" y="17"/>
                    </a:cubicBezTo>
                    <a:cubicBezTo>
                      <a:pt x="51" y="18"/>
                      <a:pt x="51" y="16"/>
                      <a:pt x="51" y="16"/>
                    </a:cubicBezTo>
                    <a:cubicBezTo>
                      <a:pt x="52" y="15"/>
                      <a:pt x="51" y="16"/>
                      <a:pt x="52" y="16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52" y="14"/>
                      <a:pt x="51" y="16"/>
                      <a:pt x="51" y="16"/>
                    </a:cubicBezTo>
                    <a:cubicBezTo>
                      <a:pt x="51" y="15"/>
                      <a:pt x="51" y="16"/>
                      <a:pt x="52" y="14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6"/>
                      <a:pt x="51" y="16"/>
                      <a:pt x="50" y="17"/>
                    </a:cubicBezTo>
                    <a:cubicBezTo>
                      <a:pt x="50" y="17"/>
                      <a:pt x="49" y="18"/>
                      <a:pt x="50" y="17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17"/>
                      <a:pt x="50" y="16"/>
                      <a:pt x="49" y="18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50" y="15"/>
                      <a:pt x="51" y="14"/>
                      <a:pt x="51" y="13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9" y="15"/>
                      <a:pt x="50" y="14"/>
                      <a:pt x="50" y="14"/>
                    </a:cubicBezTo>
                    <a:cubicBezTo>
                      <a:pt x="50" y="12"/>
                      <a:pt x="47" y="18"/>
                      <a:pt x="48" y="16"/>
                    </a:cubicBezTo>
                    <a:cubicBezTo>
                      <a:pt x="49" y="14"/>
                      <a:pt x="49" y="14"/>
                      <a:pt x="49" y="13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5"/>
                      <a:pt x="49" y="13"/>
                      <a:pt x="49" y="14"/>
                    </a:cubicBezTo>
                    <a:cubicBezTo>
                      <a:pt x="48" y="16"/>
                      <a:pt x="48" y="15"/>
                      <a:pt x="48" y="15"/>
                    </a:cubicBezTo>
                    <a:cubicBezTo>
                      <a:pt x="50" y="11"/>
                      <a:pt x="47" y="14"/>
                      <a:pt x="48" y="12"/>
                    </a:cubicBezTo>
                    <a:cubicBezTo>
                      <a:pt x="47" y="14"/>
                      <a:pt x="47" y="12"/>
                      <a:pt x="47" y="13"/>
                    </a:cubicBezTo>
                    <a:cubicBezTo>
                      <a:pt x="48" y="11"/>
                      <a:pt x="46" y="13"/>
                      <a:pt x="47" y="12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4" y="18"/>
                      <a:pt x="45" y="15"/>
                    </a:cubicBezTo>
                    <a:cubicBezTo>
                      <a:pt x="45" y="14"/>
                      <a:pt x="46" y="13"/>
                      <a:pt x="46" y="13"/>
                    </a:cubicBezTo>
                    <a:cubicBezTo>
                      <a:pt x="47" y="10"/>
                      <a:pt x="44" y="14"/>
                      <a:pt x="46" y="12"/>
                    </a:cubicBezTo>
                    <a:cubicBezTo>
                      <a:pt x="45" y="12"/>
                      <a:pt x="44" y="14"/>
                      <a:pt x="44" y="15"/>
                    </a:cubicBezTo>
                    <a:cubicBezTo>
                      <a:pt x="44" y="14"/>
                      <a:pt x="44" y="12"/>
                      <a:pt x="45" y="12"/>
                    </a:cubicBezTo>
                    <a:cubicBezTo>
                      <a:pt x="44" y="12"/>
                      <a:pt x="44" y="13"/>
                      <a:pt x="44" y="12"/>
                    </a:cubicBezTo>
                    <a:cubicBezTo>
                      <a:pt x="44" y="11"/>
                      <a:pt x="45" y="11"/>
                      <a:pt x="45" y="11"/>
                    </a:cubicBezTo>
                    <a:cubicBezTo>
                      <a:pt x="45" y="10"/>
                      <a:pt x="44" y="11"/>
                      <a:pt x="44" y="12"/>
                    </a:cubicBezTo>
                    <a:cubicBezTo>
                      <a:pt x="44" y="10"/>
                      <a:pt x="43" y="11"/>
                      <a:pt x="44" y="10"/>
                    </a:cubicBezTo>
                    <a:cubicBezTo>
                      <a:pt x="42" y="12"/>
                      <a:pt x="44" y="9"/>
                      <a:pt x="42" y="12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2" y="12"/>
                      <a:pt x="41" y="13"/>
                      <a:pt x="41" y="13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3" y="9"/>
                      <a:pt x="42" y="11"/>
                      <a:pt x="42" y="10"/>
                    </a:cubicBezTo>
                    <a:cubicBezTo>
                      <a:pt x="42" y="11"/>
                      <a:pt x="42" y="10"/>
                      <a:pt x="42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0" y="13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0" y="11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1" y="8"/>
                      <a:pt x="40" y="10"/>
                      <a:pt x="40" y="11"/>
                    </a:cubicBezTo>
                    <a:cubicBezTo>
                      <a:pt x="40" y="9"/>
                      <a:pt x="39" y="10"/>
                      <a:pt x="38" y="11"/>
                    </a:cubicBezTo>
                    <a:cubicBezTo>
                      <a:pt x="38" y="11"/>
                      <a:pt x="39" y="10"/>
                      <a:pt x="39" y="10"/>
                    </a:cubicBezTo>
                    <a:cubicBezTo>
                      <a:pt x="38" y="10"/>
                      <a:pt x="38" y="12"/>
                      <a:pt x="38" y="11"/>
                    </a:cubicBezTo>
                    <a:cubicBezTo>
                      <a:pt x="38" y="11"/>
                      <a:pt x="38" y="10"/>
                      <a:pt x="38" y="9"/>
                    </a:cubicBezTo>
                    <a:cubicBezTo>
                      <a:pt x="38" y="9"/>
                      <a:pt x="38" y="11"/>
                      <a:pt x="38" y="11"/>
                    </a:cubicBezTo>
                    <a:cubicBezTo>
                      <a:pt x="38" y="8"/>
                      <a:pt x="36" y="12"/>
                      <a:pt x="37" y="10"/>
                    </a:cubicBezTo>
                    <a:cubicBezTo>
                      <a:pt x="36" y="10"/>
                      <a:pt x="37" y="9"/>
                      <a:pt x="37" y="9"/>
                    </a:cubicBezTo>
                    <a:cubicBezTo>
                      <a:pt x="37" y="9"/>
                      <a:pt x="36" y="10"/>
                      <a:pt x="35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5" y="10"/>
                      <a:pt x="35" y="11"/>
                    </a:cubicBezTo>
                    <a:cubicBezTo>
                      <a:pt x="34" y="12"/>
                      <a:pt x="34" y="13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3" y="12"/>
                      <a:pt x="33" y="13"/>
                      <a:pt x="33" y="13"/>
                    </a:cubicBezTo>
                    <a:cubicBezTo>
                      <a:pt x="33" y="12"/>
                      <a:pt x="33" y="13"/>
                      <a:pt x="34" y="12"/>
                    </a:cubicBezTo>
                    <a:cubicBezTo>
                      <a:pt x="35" y="10"/>
                      <a:pt x="34" y="10"/>
                      <a:pt x="34" y="10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2"/>
                      <a:pt x="34" y="10"/>
                      <a:pt x="33" y="1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2" y="12"/>
                      <a:pt x="32" y="11"/>
                    </a:cubicBezTo>
                    <a:cubicBezTo>
                      <a:pt x="32" y="12"/>
                      <a:pt x="30" y="14"/>
                      <a:pt x="29" y="15"/>
                    </a:cubicBezTo>
                    <a:cubicBezTo>
                      <a:pt x="30" y="15"/>
                      <a:pt x="29" y="16"/>
                      <a:pt x="29" y="16"/>
                    </a:cubicBezTo>
                    <a:cubicBezTo>
                      <a:pt x="29" y="15"/>
                      <a:pt x="29" y="16"/>
                      <a:pt x="29" y="15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31" y="11"/>
                      <a:pt x="31" y="10"/>
                    </a:cubicBezTo>
                    <a:cubicBezTo>
                      <a:pt x="31" y="11"/>
                      <a:pt x="31" y="10"/>
                      <a:pt x="30" y="10"/>
                    </a:cubicBezTo>
                    <a:cubicBezTo>
                      <a:pt x="29" y="12"/>
                      <a:pt x="29" y="11"/>
                      <a:pt x="28" y="13"/>
                    </a:cubicBezTo>
                    <a:cubicBezTo>
                      <a:pt x="28" y="13"/>
                      <a:pt x="29" y="11"/>
                      <a:pt x="29" y="11"/>
                    </a:cubicBezTo>
                    <a:cubicBezTo>
                      <a:pt x="28" y="11"/>
                      <a:pt x="28" y="10"/>
                      <a:pt x="28" y="11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1"/>
                      <a:pt x="27" y="10"/>
                      <a:pt x="26" y="12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0"/>
                      <a:pt x="25" y="14"/>
                      <a:pt x="26" y="12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2"/>
                      <a:pt x="26" y="10"/>
                      <a:pt x="25" y="11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1"/>
                      <a:pt x="25" y="10"/>
                      <a:pt x="24" y="12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6" y="9"/>
                      <a:pt x="24" y="12"/>
                      <a:pt x="24" y="11"/>
                    </a:cubicBezTo>
                    <a:cubicBezTo>
                      <a:pt x="24" y="11"/>
                      <a:pt x="25" y="10"/>
                      <a:pt x="25" y="10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8"/>
                      <a:pt x="22" y="8"/>
                      <a:pt x="20" y="9"/>
                    </a:cubicBezTo>
                    <a:cubicBezTo>
                      <a:pt x="21" y="7"/>
                      <a:pt x="21" y="8"/>
                      <a:pt x="22" y="6"/>
                    </a:cubicBezTo>
                    <a:cubicBezTo>
                      <a:pt x="21" y="8"/>
                      <a:pt x="21" y="7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7"/>
                      <a:pt x="21" y="6"/>
                      <a:pt x="20" y="6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19" y="8"/>
                      <a:pt x="21" y="4"/>
                      <a:pt x="20" y="7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9" y="7"/>
                      <a:pt x="20" y="4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0" y="5"/>
                      <a:pt x="18" y="8"/>
                      <a:pt x="18" y="6"/>
                    </a:cubicBezTo>
                    <a:cubicBezTo>
                      <a:pt x="18" y="6"/>
                      <a:pt x="18" y="7"/>
                      <a:pt x="17" y="8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7"/>
                      <a:pt x="16" y="6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8"/>
                      <a:pt x="15" y="4"/>
                      <a:pt x="12" y="8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8"/>
                      <a:pt x="12" y="7"/>
                      <a:pt x="11" y="8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0" y="9"/>
                      <a:pt x="10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4"/>
                      <a:pt x="11" y="1"/>
                      <a:pt x="8" y="5"/>
                    </a:cubicBezTo>
                    <a:cubicBezTo>
                      <a:pt x="7" y="5"/>
                      <a:pt x="9" y="2"/>
                      <a:pt x="9" y="3"/>
                    </a:cubicBezTo>
                    <a:cubicBezTo>
                      <a:pt x="6" y="5"/>
                      <a:pt x="8" y="0"/>
                      <a:pt x="4" y="4"/>
                    </a:cubicBezTo>
                    <a:cubicBezTo>
                      <a:pt x="3" y="5"/>
                      <a:pt x="0" y="10"/>
                      <a:pt x="0" y="10"/>
                    </a:cubicBezTo>
                    <a:cubicBezTo>
                      <a:pt x="3" y="9"/>
                      <a:pt x="3" y="12"/>
                      <a:pt x="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chenying0907 211"/>
              <p:cNvSpPr/>
              <p:nvPr/>
            </p:nvSpPr>
            <p:spPr bwMode="auto">
              <a:xfrm>
                <a:off x="3266" y="1867"/>
                <a:ext cx="5" cy="3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1" y="0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chenying0907 212"/>
              <p:cNvSpPr/>
              <p:nvPr/>
            </p:nvSpPr>
            <p:spPr bwMode="auto">
              <a:xfrm>
                <a:off x="3266" y="1861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" name="chenying0907 213"/>
              <p:cNvSpPr/>
              <p:nvPr/>
            </p:nvSpPr>
            <p:spPr bwMode="auto">
              <a:xfrm>
                <a:off x="3260" y="1855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chenying0907 214"/>
              <p:cNvSpPr/>
              <p:nvPr/>
            </p:nvSpPr>
            <p:spPr bwMode="auto">
              <a:xfrm>
                <a:off x="3260" y="1893"/>
                <a:ext cx="4" cy="6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0 h 3"/>
                  <a:gd name="T4" fmla="*/ 0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chenying0907 215"/>
              <p:cNvSpPr/>
              <p:nvPr/>
            </p:nvSpPr>
            <p:spPr bwMode="auto">
              <a:xfrm>
                <a:off x="3269" y="1870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chenying0907 216"/>
              <p:cNvSpPr/>
              <p:nvPr/>
            </p:nvSpPr>
            <p:spPr bwMode="auto">
              <a:xfrm>
                <a:off x="3260" y="1895"/>
                <a:ext cx="4" cy="4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2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0"/>
                      <a:pt x="1" y="2"/>
                      <a:pt x="1" y="2"/>
                    </a:cubicBezTo>
                    <a:cubicBezTo>
                      <a:pt x="0" y="2"/>
                      <a:pt x="1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chenying0907 217"/>
              <p:cNvSpPr/>
              <p:nvPr/>
            </p:nvSpPr>
            <p:spPr bwMode="auto">
              <a:xfrm>
                <a:off x="4538" y="18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chenying0907 218"/>
              <p:cNvSpPr/>
              <p:nvPr/>
            </p:nvSpPr>
            <p:spPr bwMode="auto">
              <a:xfrm>
                <a:off x="3213" y="1882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chenying0907 219"/>
              <p:cNvSpPr/>
              <p:nvPr/>
            </p:nvSpPr>
            <p:spPr bwMode="auto">
              <a:xfrm>
                <a:off x="3190" y="182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chenying0907 220"/>
              <p:cNvSpPr/>
              <p:nvPr/>
            </p:nvSpPr>
            <p:spPr bwMode="auto">
              <a:xfrm>
                <a:off x="3271" y="187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chenying0907 221"/>
              <p:cNvSpPr/>
              <p:nvPr/>
            </p:nvSpPr>
            <p:spPr bwMode="auto">
              <a:xfrm>
                <a:off x="3190" y="187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chenying0907 222"/>
              <p:cNvSpPr/>
              <p:nvPr/>
            </p:nvSpPr>
            <p:spPr bwMode="auto">
              <a:xfrm>
                <a:off x="4574" y="1855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chenying0907 223"/>
              <p:cNvSpPr/>
              <p:nvPr/>
            </p:nvSpPr>
            <p:spPr bwMode="auto">
              <a:xfrm>
                <a:off x="3199" y="18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chenying0907 224"/>
              <p:cNvSpPr/>
              <p:nvPr/>
            </p:nvSpPr>
            <p:spPr bwMode="auto">
              <a:xfrm>
                <a:off x="3271" y="1859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chenying0907 225"/>
              <p:cNvSpPr/>
              <p:nvPr/>
            </p:nvSpPr>
            <p:spPr bwMode="auto">
              <a:xfrm>
                <a:off x="3742" y="3006"/>
                <a:ext cx="6" cy="9"/>
              </a:xfrm>
              <a:custGeom>
                <a:avLst/>
                <a:gdLst>
                  <a:gd name="T0" fmla="*/ 3 w 3"/>
                  <a:gd name="T1" fmla="*/ 0 h 4"/>
                  <a:gd name="T2" fmla="*/ 1 w 3"/>
                  <a:gd name="T3" fmla="*/ 1 h 4"/>
                  <a:gd name="T4" fmla="*/ 1 w 3"/>
                  <a:gd name="T5" fmla="*/ 3 h 4"/>
                  <a:gd name="T6" fmla="*/ 0 w 3"/>
                  <a:gd name="T7" fmla="*/ 4 h 4"/>
                  <a:gd name="T8" fmla="*/ 2 w 3"/>
                  <a:gd name="T9" fmla="*/ 1 h 4"/>
                  <a:gd name="T10" fmla="*/ 3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0" y="3"/>
                      <a:pt x="1" y="3"/>
                    </a:cubicBezTo>
                    <a:cubicBezTo>
                      <a:pt x="1" y="3"/>
                      <a:pt x="0" y="4"/>
                      <a:pt x="0" y="4"/>
                    </a:cubicBezTo>
                    <a:cubicBezTo>
                      <a:pt x="1" y="4"/>
                      <a:pt x="2" y="2"/>
                      <a:pt x="2" y="1"/>
                    </a:cubicBezTo>
                    <a:cubicBezTo>
                      <a:pt x="3" y="1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chenying0907 226"/>
              <p:cNvSpPr/>
              <p:nvPr/>
            </p:nvSpPr>
            <p:spPr bwMode="auto">
              <a:xfrm>
                <a:off x="3988" y="30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chenying0907 227"/>
              <p:cNvSpPr/>
              <p:nvPr/>
            </p:nvSpPr>
            <p:spPr bwMode="auto">
              <a:xfrm>
                <a:off x="3742" y="300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Rectangle 228"/>
              <p:cNvSpPr>
                <a:spLocks noChangeArrowheads="1"/>
              </p:cNvSpPr>
              <p:nvPr/>
            </p:nvSpPr>
            <p:spPr bwMode="auto">
              <a:xfrm>
                <a:off x="3748" y="3015"/>
                <a:ext cx="4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chenying0907 229"/>
              <p:cNvSpPr/>
              <p:nvPr/>
            </p:nvSpPr>
            <p:spPr bwMode="auto">
              <a:xfrm>
                <a:off x="3744" y="2894"/>
                <a:ext cx="2" cy="10"/>
              </a:xfrm>
              <a:custGeom>
                <a:avLst/>
                <a:gdLst>
                  <a:gd name="T0" fmla="*/ 0 w 1"/>
                  <a:gd name="T1" fmla="*/ 2 h 5"/>
                  <a:gd name="T2" fmla="*/ 1 w 1"/>
                  <a:gd name="T3" fmla="*/ 3 h 5"/>
                  <a:gd name="T4" fmla="*/ 0 w 1"/>
                  <a:gd name="T5" fmla="*/ 5 h 5"/>
                  <a:gd name="T6" fmla="*/ 1 w 1"/>
                  <a:gd name="T7" fmla="*/ 1 h 5"/>
                  <a:gd name="T8" fmla="*/ 1 w 1"/>
                  <a:gd name="T9" fmla="*/ 0 h 5"/>
                  <a:gd name="T10" fmla="*/ 0 w 1"/>
                  <a:gd name="T1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5">
                    <a:moveTo>
                      <a:pt x="0" y="2"/>
                    </a:moveTo>
                    <a:cubicBezTo>
                      <a:pt x="0" y="2"/>
                      <a:pt x="0" y="4"/>
                      <a:pt x="1" y="3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1" y="4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chenying0907 230"/>
              <p:cNvSpPr/>
              <p:nvPr/>
            </p:nvSpPr>
            <p:spPr bwMode="auto">
              <a:xfrm>
                <a:off x="3744" y="300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chenying0907 231"/>
              <p:cNvSpPr/>
              <p:nvPr/>
            </p:nvSpPr>
            <p:spPr bwMode="auto">
              <a:xfrm>
                <a:off x="3742" y="2892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chenying0907 232"/>
              <p:cNvSpPr/>
              <p:nvPr/>
            </p:nvSpPr>
            <p:spPr bwMode="auto">
              <a:xfrm>
                <a:off x="3772" y="3038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2 w 2"/>
                  <a:gd name="T3" fmla="*/ 1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2" y="0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chenying0907 233"/>
              <p:cNvSpPr/>
              <p:nvPr/>
            </p:nvSpPr>
            <p:spPr bwMode="auto">
              <a:xfrm>
                <a:off x="3895" y="308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chenying0907 234"/>
              <p:cNvSpPr/>
              <p:nvPr/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chenying0907 235"/>
              <p:cNvSpPr/>
              <p:nvPr/>
            </p:nvSpPr>
            <p:spPr bwMode="auto">
              <a:xfrm>
                <a:off x="3742" y="289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chenying0907 236"/>
              <p:cNvSpPr/>
              <p:nvPr/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chenying0907 237"/>
              <p:cNvSpPr/>
              <p:nvPr/>
            </p:nvSpPr>
            <p:spPr bwMode="auto">
              <a:xfrm>
                <a:off x="3755" y="3027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Oval 238"/>
              <p:cNvSpPr>
                <a:spLocks noChangeArrowheads="1"/>
              </p:cNvSpPr>
              <p:nvPr/>
            </p:nvSpPr>
            <p:spPr bwMode="auto">
              <a:xfrm>
                <a:off x="3602" y="1823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chenying0907 239"/>
              <p:cNvSpPr/>
              <p:nvPr/>
            </p:nvSpPr>
            <p:spPr bwMode="auto">
              <a:xfrm>
                <a:off x="3922" y="2890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chenying0907 240"/>
              <p:cNvSpPr/>
              <p:nvPr/>
            </p:nvSpPr>
            <p:spPr bwMode="auto">
              <a:xfrm>
                <a:off x="3975" y="28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chenying0907 241"/>
              <p:cNvSpPr/>
              <p:nvPr/>
            </p:nvSpPr>
            <p:spPr bwMode="auto">
              <a:xfrm>
                <a:off x="3954" y="288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chenying0907 242"/>
              <p:cNvSpPr/>
              <p:nvPr/>
            </p:nvSpPr>
            <p:spPr bwMode="auto">
              <a:xfrm>
                <a:off x="3725" y="2760"/>
                <a:ext cx="399" cy="159"/>
              </a:xfrm>
              <a:custGeom>
                <a:avLst/>
                <a:gdLst>
                  <a:gd name="T0" fmla="*/ 11 w 188"/>
                  <a:gd name="T1" fmla="*/ 59 h 75"/>
                  <a:gd name="T2" fmla="*/ 17 w 188"/>
                  <a:gd name="T3" fmla="*/ 64 h 75"/>
                  <a:gd name="T4" fmla="*/ 14 w 188"/>
                  <a:gd name="T5" fmla="*/ 70 h 75"/>
                  <a:gd name="T6" fmla="*/ 17 w 188"/>
                  <a:gd name="T7" fmla="*/ 71 h 75"/>
                  <a:gd name="T8" fmla="*/ 21 w 188"/>
                  <a:gd name="T9" fmla="*/ 69 h 75"/>
                  <a:gd name="T10" fmla="*/ 22 w 188"/>
                  <a:gd name="T11" fmla="*/ 71 h 75"/>
                  <a:gd name="T12" fmla="*/ 27 w 188"/>
                  <a:gd name="T13" fmla="*/ 67 h 75"/>
                  <a:gd name="T14" fmla="*/ 30 w 188"/>
                  <a:gd name="T15" fmla="*/ 72 h 75"/>
                  <a:gd name="T16" fmla="*/ 31 w 188"/>
                  <a:gd name="T17" fmla="*/ 74 h 75"/>
                  <a:gd name="T18" fmla="*/ 33 w 188"/>
                  <a:gd name="T19" fmla="*/ 72 h 75"/>
                  <a:gd name="T20" fmla="*/ 37 w 188"/>
                  <a:gd name="T21" fmla="*/ 74 h 75"/>
                  <a:gd name="T22" fmla="*/ 40 w 188"/>
                  <a:gd name="T23" fmla="*/ 69 h 75"/>
                  <a:gd name="T24" fmla="*/ 43 w 188"/>
                  <a:gd name="T25" fmla="*/ 64 h 75"/>
                  <a:gd name="T26" fmla="*/ 45 w 188"/>
                  <a:gd name="T27" fmla="*/ 69 h 75"/>
                  <a:gd name="T28" fmla="*/ 54 w 188"/>
                  <a:gd name="T29" fmla="*/ 69 h 75"/>
                  <a:gd name="T30" fmla="*/ 58 w 188"/>
                  <a:gd name="T31" fmla="*/ 69 h 75"/>
                  <a:gd name="T32" fmla="*/ 62 w 188"/>
                  <a:gd name="T33" fmla="*/ 68 h 75"/>
                  <a:gd name="T34" fmla="*/ 73 w 188"/>
                  <a:gd name="T35" fmla="*/ 66 h 75"/>
                  <a:gd name="T36" fmla="*/ 76 w 188"/>
                  <a:gd name="T37" fmla="*/ 65 h 75"/>
                  <a:gd name="T38" fmla="*/ 77 w 188"/>
                  <a:gd name="T39" fmla="*/ 64 h 75"/>
                  <a:gd name="T40" fmla="*/ 80 w 188"/>
                  <a:gd name="T41" fmla="*/ 62 h 75"/>
                  <a:gd name="T42" fmla="*/ 83 w 188"/>
                  <a:gd name="T43" fmla="*/ 63 h 75"/>
                  <a:gd name="T44" fmla="*/ 86 w 188"/>
                  <a:gd name="T45" fmla="*/ 61 h 75"/>
                  <a:gd name="T46" fmla="*/ 94 w 188"/>
                  <a:gd name="T47" fmla="*/ 61 h 75"/>
                  <a:gd name="T48" fmla="*/ 100 w 188"/>
                  <a:gd name="T49" fmla="*/ 59 h 75"/>
                  <a:gd name="T50" fmla="*/ 105 w 188"/>
                  <a:gd name="T51" fmla="*/ 59 h 75"/>
                  <a:gd name="T52" fmla="*/ 108 w 188"/>
                  <a:gd name="T53" fmla="*/ 57 h 75"/>
                  <a:gd name="T54" fmla="*/ 109 w 188"/>
                  <a:gd name="T55" fmla="*/ 57 h 75"/>
                  <a:gd name="T56" fmla="*/ 114 w 188"/>
                  <a:gd name="T57" fmla="*/ 54 h 75"/>
                  <a:gd name="T58" fmla="*/ 120 w 188"/>
                  <a:gd name="T59" fmla="*/ 53 h 75"/>
                  <a:gd name="T60" fmla="*/ 124 w 188"/>
                  <a:gd name="T61" fmla="*/ 50 h 75"/>
                  <a:gd name="T62" fmla="*/ 127 w 188"/>
                  <a:gd name="T63" fmla="*/ 41 h 75"/>
                  <a:gd name="T64" fmla="*/ 133 w 188"/>
                  <a:gd name="T65" fmla="*/ 44 h 75"/>
                  <a:gd name="T66" fmla="*/ 139 w 188"/>
                  <a:gd name="T67" fmla="*/ 41 h 75"/>
                  <a:gd name="T68" fmla="*/ 144 w 188"/>
                  <a:gd name="T69" fmla="*/ 39 h 75"/>
                  <a:gd name="T70" fmla="*/ 156 w 188"/>
                  <a:gd name="T71" fmla="*/ 34 h 75"/>
                  <a:gd name="T72" fmla="*/ 160 w 188"/>
                  <a:gd name="T73" fmla="*/ 33 h 75"/>
                  <a:gd name="T74" fmla="*/ 170 w 188"/>
                  <a:gd name="T75" fmla="*/ 21 h 75"/>
                  <a:gd name="T76" fmla="*/ 173 w 188"/>
                  <a:gd name="T77" fmla="*/ 18 h 75"/>
                  <a:gd name="T78" fmla="*/ 169 w 188"/>
                  <a:gd name="T79" fmla="*/ 9 h 75"/>
                  <a:gd name="T80" fmla="*/ 149 w 188"/>
                  <a:gd name="T81" fmla="*/ 20 h 75"/>
                  <a:gd name="T82" fmla="*/ 110 w 188"/>
                  <a:gd name="T83" fmla="*/ 42 h 75"/>
                  <a:gd name="T84" fmla="*/ 103 w 188"/>
                  <a:gd name="T85" fmla="*/ 39 h 75"/>
                  <a:gd name="T86" fmla="*/ 88 w 188"/>
                  <a:gd name="T87" fmla="*/ 44 h 75"/>
                  <a:gd name="T88" fmla="*/ 69 w 188"/>
                  <a:gd name="T89" fmla="*/ 48 h 75"/>
                  <a:gd name="T90" fmla="*/ 59 w 188"/>
                  <a:gd name="T91" fmla="*/ 49 h 75"/>
                  <a:gd name="T92" fmla="*/ 44 w 188"/>
                  <a:gd name="T93" fmla="*/ 52 h 75"/>
                  <a:gd name="T94" fmla="*/ 29 w 188"/>
                  <a:gd name="T95" fmla="*/ 53 h 75"/>
                  <a:gd name="T96" fmla="*/ 19 w 188"/>
                  <a:gd name="T97" fmla="*/ 53 h 75"/>
                  <a:gd name="T98" fmla="*/ 10 w 188"/>
                  <a:gd name="T99" fmla="*/ 49 h 75"/>
                  <a:gd name="T100" fmla="*/ 7 w 188"/>
                  <a:gd name="T101" fmla="*/ 47 h 75"/>
                  <a:gd name="T102" fmla="*/ 5 w 188"/>
                  <a:gd name="T103" fmla="*/ 47 h 75"/>
                  <a:gd name="T104" fmla="*/ 3 w 188"/>
                  <a:gd name="T105" fmla="*/ 5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88" h="75">
                    <a:moveTo>
                      <a:pt x="5" y="55"/>
                    </a:moveTo>
                    <a:cubicBezTo>
                      <a:pt x="5" y="55"/>
                      <a:pt x="5" y="55"/>
                      <a:pt x="5" y="55"/>
                    </a:cubicBezTo>
                    <a:cubicBezTo>
                      <a:pt x="5" y="57"/>
                      <a:pt x="5" y="54"/>
                      <a:pt x="6" y="54"/>
                    </a:cubicBezTo>
                    <a:cubicBezTo>
                      <a:pt x="6" y="55"/>
                      <a:pt x="4" y="57"/>
                      <a:pt x="4" y="58"/>
                    </a:cubicBezTo>
                    <a:cubicBezTo>
                      <a:pt x="5" y="58"/>
                      <a:pt x="7" y="58"/>
                      <a:pt x="7" y="60"/>
                    </a:cubicBezTo>
                    <a:cubicBezTo>
                      <a:pt x="8" y="60"/>
                      <a:pt x="10" y="59"/>
                      <a:pt x="11" y="59"/>
                    </a:cubicBezTo>
                    <a:cubicBezTo>
                      <a:pt x="12" y="59"/>
                      <a:pt x="10" y="61"/>
                      <a:pt x="11" y="60"/>
                    </a:cubicBezTo>
                    <a:cubicBezTo>
                      <a:pt x="11" y="61"/>
                      <a:pt x="10" y="62"/>
                      <a:pt x="10" y="63"/>
                    </a:cubicBezTo>
                    <a:cubicBezTo>
                      <a:pt x="10" y="62"/>
                      <a:pt x="11" y="64"/>
                      <a:pt x="12" y="61"/>
                    </a:cubicBezTo>
                    <a:cubicBezTo>
                      <a:pt x="12" y="62"/>
                      <a:pt x="14" y="63"/>
                      <a:pt x="15" y="63"/>
                    </a:cubicBezTo>
                    <a:cubicBezTo>
                      <a:pt x="14" y="63"/>
                      <a:pt x="14" y="64"/>
                      <a:pt x="14" y="65"/>
                    </a:cubicBezTo>
                    <a:cubicBezTo>
                      <a:pt x="15" y="64"/>
                      <a:pt x="16" y="63"/>
                      <a:pt x="17" y="64"/>
                    </a:cubicBezTo>
                    <a:cubicBezTo>
                      <a:pt x="17" y="62"/>
                      <a:pt x="17" y="62"/>
                      <a:pt x="18" y="60"/>
                    </a:cubicBezTo>
                    <a:cubicBezTo>
                      <a:pt x="18" y="60"/>
                      <a:pt x="18" y="59"/>
                      <a:pt x="18" y="60"/>
                    </a:cubicBezTo>
                    <a:cubicBezTo>
                      <a:pt x="18" y="61"/>
                      <a:pt x="17" y="64"/>
                      <a:pt x="18" y="64"/>
                    </a:cubicBezTo>
                    <a:cubicBezTo>
                      <a:pt x="17" y="67"/>
                      <a:pt x="17" y="64"/>
                      <a:pt x="16" y="67"/>
                    </a:cubicBezTo>
                    <a:cubicBezTo>
                      <a:pt x="15" y="69"/>
                      <a:pt x="14" y="68"/>
                      <a:pt x="14" y="67"/>
                    </a:cubicBezTo>
                    <a:cubicBezTo>
                      <a:pt x="12" y="69"/>
                      <a:pt x="14" y="67"/>
                      <a:pt x="14" y="70"/>
                    </a:cubicBezTo>
                    <a:cubicBezTo>
                      <a:pt x="14" y="70"/>
                      <a:pt x="15" y="68"/>
                      <a:pt x="16" y="68"/>
                    </a:cubicBezTo>
                    <a:cubicBezTo>
                      <a:pt x="17" y="67"/>
                      <a:pt x="16" y="67"/>
                      <a:pt x="17" y="66"/>
                    </a:cubicBezTo>
                    <a:cubicBezTo>
                      <a:pt x="19" y="64"/>
                      <a:pt x="18" y="68"/>
                      <a:pt x="18" y="68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8" y="70"/>
                      <a:pt x="18" y="68"/>
                      <a:pt x="19" y="69"/>
                    </a:cubicBezTo>
                    <a:cubicBezTo>
                      <a:pt x="19" y="72"/>
                      <a:pt x="18" y="69"/>
                      <a:pt x="17" y="71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8" y="74"/>
                      <a:pt x="18" y="70"/>
                      <a:pt x="19" y="72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71"/>
                      <a:pt x="20" y="69"/>
                      <a:pt x="19" y="69"/>
                    </a:cubicBezTo>
                    <a:cubicBezTo>
                      <a:pt x="20" y="66"/>
                      <a:pt x="20" y="69"/>
                      <a:pt x="21" y="69"/>
                    </a:cubicBezTo>
                    <a:cubicBezTo>
                      <a:pt x="22" y="67"/>
                      <a:pt x="21" y="69"/>
                      <a:pt x="21" y="67"/>
                    </a:cubicBezTo>
                    <a:cubicBezTo>
                      <a:pt x="21" y="65"/>
                      <a:pt x="22" y="65"/>
                      <a:pt x="22" y="65"/>
                    </a:cubicBezTo>
                    <a:cubicBezTo>
                      <a:pt x="23" y="65"/>
                      <a:pt x="22" y="67"/>
                      <a:pt x="22" y="68"/>
                    </a:cubicBezTo>
                    <a:cubicBezTo>
                      <a:pt x="22" y="69"/>
                      <a:pt x="22" y="69"/>
                      <a:pt x="22" y="68"/>
                    </a:cubicBezTo>
                    <a:cubicBezTo>
                      <a:pt x="21" y="69"/>
                      <a:pt x="22" y="71"/>
                      <a:pt x="21" y="73"/>
                    </a:cubicBezTo>
                    <a:cubicBezTo>
                      <a:pt x="21" y="74"/>
                      <a:pt x="22" y="72"/>
                      <a:pt x="22" y="71"/>
                    </a:cubicBezTo>
                    <a:cubicBezTo>
                      <a:pt x="22" y="71"/>
                      <a:pt x="23" y="69"/>
                      <a:pt x="22" y="69"/>
                    </a:cubicBezTo>
                    <a:cubicBezTo>
                      <a:pt x="25" y="64"/>
                      <a:pt x="23" y="72"/>
                      <a:pt x="24" y="72"/>
                    </a:cubicBezTo>
                    <a:cubicBezTo>
                      <a:pt x="24" y="69"/>
                      <a:pt x="26" y="68"/>
                      <a:pt x="26" y="64"/>
                    </a:cubicBezTo>
                    <a:cubicBezTo>
                      <a:pt x="26" y="64"/>
                      <a:pt x="27" y="63"/>
                      <a:pt x="27" y="63"/>
                    </a:cubicBezTo>
                    <a:cubicBezTo>
                      <a:pt x="26" y="65"/>
                      <a:pt x="27" y="65"/>
                      <a:pt x="26" y="67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6" y="69"/>
                      <a:pt x="26" y="69"/>
                      <a:pt x="26" y="69"/>
                    </a:cubicBezTo>
                    <a:cubicBezTo>
                      <a:pt x="26" y="71"/>
                      <a:pt x="27" y="72"/>
                      <a:pt x="27" y="73"/>
                    </a:cubicBezTo>
                    <a:cubicBezTo>
                      <a:pt x="28" y="73"/>
                      <a:pt x="27" y="71"/>
                      <a:pt x="28" y="71"/>
                    </a:cubicBezTo>
                    <a:cubicBezTo>
                      <a:pt x="27" y="72"/>
                      <a:pt x="28" y="73"/>
                      <a:pt x="28" y="73"/>
                    </a:cubicBezTo>
                    <a:cubicBezTo>
                      <a:pt x="27" y="72"/>
                      <a:pt x="28" y="70"/>
                      <a:pt x="29" y="70"/>
                    </a:cubicBezTo>
                    <a:cubicBezTo>
                      <a:pt x="29" y="70"/>
                      <a:pt x="30" y="72"/>
                      <a:pt x="30" y="72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2"/>
                      <a:pt x="29" y="75"/>
                      <a:pt x="29" y="74"/>
                    </a:cubicBezTo>
                    <a:cubicBezTo>
                      <a:pt x="30" y="73"/>
                      <a:pt x="30" y="71"/>
                      <a:pt x="30" y="70"/>
                    </a:cubicBezTo>
                    <a:cubicBezTo>
                      <a:pt x="31" y="69"/>
                      <a:pt x="31" y="71"/>
                      <a:pt x="31" y="70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1" y="71"/>
                      <a:pt x="30" y="75"/>
                      <a:pt x="31" y="74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73"/>
                      <a:pt x="32" y="73"/>
                      <a:pt x="33" y="73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3" y="73"/>
                      <a:pt x="34" y="71"/>
                      <a:pt x="34" y="73"/>
                    </a:cubicBezTo>
                    <a:cubicBezTo>
                      <a:pt x="34" y="70"/>
                      <a:pt x="33" y="73"/>
                      <a:pt x="33" y="72"/>
                    </a:cubicBezTo>
                    <a:cubicBezTo>
                      <a:pt x="33" y="70"/>
                      <a:pt x="34" y="70"/>
                      <a:pt x="34" y="70"/>
                    </a:cubicBezTo>
                    <a:cubicBezTo>
                      <a:pt x="34" y="72"/>
                      <a:pt x="35" y="70"/>
                      <a:pt x="35" y="70"/>
                    </a:cubicBezTo>
                    <a:cubicBezTo>
                      <a:pt x="35" y="71"/>
                      <a:pt x="35" y="72"/>
                      <a:pt x="36" y="72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36" y="74"/>
                      <a:pt x="37" y="70"/>
                      <a:pt x="37" y="71"/>
                    </a:cubicBezTo>
                    <a:cubicBezTo>
                      <a:pt x="37" y="72"/>
                      <a:pt x="37" y="73"/>
                      <a:pt x="37" y="74"/>
                    </a:cubicBezTo>
                    <a:cubicBezTo>
                      <a:pt x="37" y="71"/>
                      <a:pt x="38" y="70"/>
                      <a:pt x="38" y="69"/>
                    </a:cubicBezTo>
                    <a:cubicBezTo>
                      <a:pt x="39" y="70"/>
                      <a:pt x="38" y="72"/>
                      <a:pt x="38" y="74"/>
                    </a:cubicBezTo>
                    <a:cubicBezTo>
                      <a:pt x="38" y="72"/>
                      <a:pt x="39" y="75"/>
                      <a:pt x="39" y="73"/>
                    </a:cubicBezTo>
                    <a:cubicBezTo>
                      <a:pt x="39" y="72"/>
                      <a:pt x="39" y="71"/>
                      <a:pt x="39" y="70"/>
                    </a:cubicBezTo>
                    <a:cubicBezTo>
                      <a:pt x="40" y="70"/>
                      <a:pt x="39" y="71"/>
                      <a:pt x="40" y="72"/>
                    </a:cubicBezTo>
                    <a:cubicBezTo>
                      <a:pt x="40" y="72"/>
                      <a:pt x="41" y="69"/>
                      <a:pt x="40" y="69"/>
                    </a:cubicBezTo>
                    <a:cubicBezTo>
                      <a:pt x="41" y="69"/>
                      <a:pt x="41" y="67"/>
                      <a:pt x="42" y="68"/>
                    </a:cubicBezTo>
                    <a:cubicBezTo>
                      <a:pt x="42" y="70"/>
                      <a:pt x="41" y="69"/>
                      <a:pt x="41" y="70"/>
                    </a:cubicBezTo>
                    <a:cubicBezTo>
                      <a:pt x="42" y="70"/>
                      <a:pt x="41" y="66"/>
                      <a:pt x="42" y="66"/>
                    </a:cubicBezTo>
                    <a:cubicBezTo>
                      <a:pt x="42" y="65"/>
                      <a:pt x="42" y="62"/>
                      <a:pt x="43" y="61"/>
                    </a:cubicBezTo>
                    <a:cubicBezTo>
                      <a:pt x="44" y="62"/>
                      <a:pt x="42" y="62"/>
                      <a:pt x="43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4" y="67"/>
                      <a:pt x="42" y="68"/>
                      <a:pt x="43" y="71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1"/>
                      <a:pt x="44" y="72"/>
                      <a:pt x="44" y="72"/>
                    </a:cubicBezTo>
                    <a:cubicBezTo>
                      <a:pt x="44" y="70"/>
                      <a:pt x="44" y="72"/>
                      <a:pt x="44" y="71"/>
                    </a:cubicBezTo>
                    <a:cubicBezTo>
                      <a:pt x="44" y="71"/>
                      <a:pt x="45" y="68"/>
                      <a:pt x="45" y="69"/>
                    </a:cubicBezTo>
                    <a:cubicBezTo>
                      <a:pt x="45" y="70"/>
                      <a:pt x="46" y="71"/>
                      <a:pt x="45" y="72"/>
                    </a:cubicBezTo>
                    <a:cubicBezTo>
                      <a:pt x="46" y="73"/>
                      <a:pt x="45" y="70"/>
                      <a:pt x="46" y="71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8" y="72"/>
                      <a:pt x="50" y="72"/>
                      <a:pt x="52" y="68"/>
                    </a:cubicBezTo>
                    <a:cubicBezTo>
                      <a:pt x="52" y="70"/>
                      <a:pt x="53" y="70"/>
                      <a:pt x="54" y="71"/>
                    </a:cubicBezTo>
                    <a:cubicBezTo>
                      <a:pt x="53" y="70"/>
                      <a:pt x="54" y="69"/>
                      <a:pt x="54" y="69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56" y="72"/>
                      <a:pt x="56" y="70"/>
                      <a:pt x="57" y="69"/>
                    </a:cubicBezTo>
                    <a:cubicBezTo>
                      <a:pt x="57" y="70"/>
                      <a:pt x="57" y="70"/>
                      <a:pt x="57" y="70"/>
                    </a:cubicBezTo>
                    <a:cubicBezTo>
                      <a:pt x="58" y="71"/>
                      <a:pt x="57" y="69"/>
                      <a:pt x="58" y="69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8" y="69"/>
                      <a:pt x="58" y="69"/>
                      <a:pt x="58" y="69"/>
                    </a:cubicBezTo>
                    <a:cubicBezTo>
                      <a:pt x="59" y="68"/>
                      <a:pt x="59" y="68"/>
                      <a:pt x="59" y="70"/>
                    </a:cubicBezTo>
                    <a:cubicBezTo>
                      <a:pt x="60" y="70"/>
                      <a:pt x="60" y="69"/>
                      <a:pt x="59" y="69"/>
                    </a:cubicBezTo>
                    <a:cubicBezTo>
                      <a:pt x="60" y="70"/>
                      <a:pt x="61" y="70"/>
                      <a:pt x="62" y="69"/>
                    </a:cubicBezTo>
                    <a:cubicBezTo>
                      <a:pt x="62" y="68"/>
                      <a:pt x="62" y="68"/>
                      <a:pt x="62" y="66"/>
                    </a:cubicBezTo>
                    <a:cubicBezTo>
                      <a:pt x="61" y="64"/>
                      <a:pt x="62" y="67"/>
                      <a:pt x="62" y="65"/>
                    </a:cubicBezTo>
                    <a:cubicBezTo>
                      <a:pt x="62" y="66"/>
                      <a:pt x="63" y="67"/>
                      <a:pt x="62" y="68"/>
                    </a:cubicBezTo>
                    <a:cubicBezTo>
                      <a:pt x="64" y="71"/>
                      <a:pt x="65" y="68"/>
                      <a:pt x="67" y="68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68" y="69"/>
                      <a:pt x="69" y="67"/>
                      <a:pt x="70" y="67"/>
                    </a:cubicBezTo>
                    <a:cubicBezTo>
                      <a:pt x="70" y="66"/>
                      <a:pt x="70" y="64"/>
                      <a:pt x="71" y="64"/>
                    </a:cubicBezTo>
                    <a:cubicBezTo>
                      <a:pt x="71" y="61"/>
                      <a:pt x="71" y="66"/>
                      <a:pt x="72" y="67"/>
                    </a:cubicBezTo>
                    <a:cubicBezTo>
                      <a:pt x="72" y="66"/>
                      <a:pt x="73" y="66"/>
                      <a:pt x="73" y="66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5"/>
                      <a:pt x="73" y="65"/>
                      <a:pt x="74" y="65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74" y="66"/>
                      <a:pt x="75" y="67"/>
                      <a:pt x="75" y="67"/>
                    </a:cubicBezTo>
                    <a:cubicBezTo>
                      <a:pt x="75" y="65"/>
                      <a:pt x="76" y="66"/>
                      <a:pt x="76" y="64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7" y="66"/>
                      <a:pt x="77" y="66"/>
                      <a:pt x="77" y="66"/>
                    </a:cubicBezTo>
                    <a:cubicBezTo>
                      <a:pt x="78" y="67"/>
                      <a:pt x="77" y="64"/>
                      <a:pt x="77" y="63"/>
                    </a:cubicBezTo>
                    <a:cubicBezTo>
                      <a:pt x="77" y="62"/>
                      <a:pt x="78" y="64"/>
                      <a:pt x="78" y="64"/>
                    </a:cubicBezTo>
                    <a:cubicBezTo>
                      <a:pt x="78" y="65"/>
                      <a:pt x="78" y="64"/>
                      <a:pt x="77" y="64"/>
                    </a:cubicBezTo>
                    <a:cubicBezTo>
                      <a:pt x="77" y="66"/>
                      <a:pt x="78" y="65"/>
                      <a:pt x="78" y="66"/>
                    </a:cubicBezTo>
                    <a:cubicBezTo>
                      <a:pt x="78" y="66"/>
                      <a:pt x="78" y="64"/>
                      <a:pt x="78" y="64"/>
                    </a:cubicBezTo>
                    <a:cubicBezTo>
                      <a:pt x="79" y="64"/>
                      <a:pt x="79" y="64"/>
                      <a:pt x="80" y="65"/>
                    </a:cubicBezTo>
                    <a:cubicBezTo>
                      <a:pt x="80" y="64"/>
                      <a:pt x="80" y="65"/>
                      <a:pt x="80" y="64"/>
                    </a:cubicBezTo>
                    <a:cubicBezTo>
                      <a:pt x="80" y="64"/>
                      <a:pt x="79" y="63"/>
                      <a:pt x="79" y="62"/>
                    </a:cubicBezTo>
                    <a:cubicBezTo>
                      <a:pt x="79" y="62"/>
                      <a:pt x="80" y="61"/>
                      <a:pt x="80" y="62"/>
                    </a:cubicBezTo>
                    <a:cubicBezTo>
                      <a:pt x="80" y="63"/>
                      <a:pt x="80" y="63"/>
                      <a:pt x="80" y="63"/>
                    </a:cubicBezTo>
                    <a:cubicBezTo>
                      <a:pt x="80" y="62"/>
                      <a:pt x="81" y="62"/>
                      <a:pt x="80" y="61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1" y="62"/>
                      <a:pt x="81" y="62"/>
                      <a:pt x="82" y="61"/>
                    </a:cubicBezTo>
                    <a:cubicBezTo>
                      <a:pt x="82" y="63"/>
                      <a:pt x="82" y="65"/>
                      <a:pt x="83" y="65"/>
                    </a:cubicBezTo>
                    <a:cubicBezTo>
                      <a:pt x="83" y="63"/>
                      <a:pt x="83" y="63"/>
                      <a:pt x="83" y="63"/>
                    </a:cubicBezTo>
                    <a:cubicBezTo>
                      <a:pt x="84" y="63"/>
                      <a:pt x="84" y="64"/>
                      <a:pt x="84" y="65"/>
                    </a:cubicBezTo>
                    <a:cubicBezTo>
                      <a:pt x="85" y="65"/>
                      <a:pt x="84" y="60"/>
                      <a:pt x="85" y="61"/>
                    </a:cubicBezTo>
                    <a:cubicBezTo>
                      <a:pt x="85" y="63"/>
                      <a:pt x="86" y="63"/>
                      <a:pt x="86" y="64"/>
                    </a:cubicBezTo>
                    <a:cubicBezTo>
                      <a:pt x="86" y="63"/>
                      <a:pt x="86" y="63"/>
                      <a:pt x="86" y="62"/>
                    </a:cubicBezTo>
                    <a:cubicBezTo>
                      <a:pt x="86" y="62"/>
                      <a:pt x="86" y="64"/>
                      <a:pt x="86" y="63"/>
                    </a:cubicBezTo>
                    <a:cubicBezTo>
                      <a:pt x="85" y="61"/>
                      <a:pt x="86" y="62"/>
                      <a:pt x="86" y="61"/>
                    </a:cubicBezTo>
                    <a:cubicBezTo>
                      <a:pt x="88" y="65"/>
                      <a:pt x="89" y="62"/>
                      <a:pt x="91" y="64"/>
                    </a:cubicBezTo>
                    <a:cubicBezTo>
                      <a:pt x="90" y="61"/>
                      <a:pt x="91" y="63"/>
                      <a:pt x="91" y="62"/>
                    </a:cubicBezTo>
                    <a:cubicBezTo>
                      <a:pt x="92" y="64"/>
                      <a:pt x="92" y="61"/>
                      <a:pt x="93" y="63"/>
                    </a:cubicBezTo>
                    <a:cubicBezTo>
                      <a:pt x="92" y="60"/>
                      <a:pt x="92" y="60"/>
                      <a:pt x="92" y="60"/>
                    </a:cubicBezTo>
                    <a:cubicBezTo>
                      <a:pt x="93" y="61"/>
                      <a:pt x="92" y="56"/>
                      <a:pt x="94" y="59"/>
                    </a:cubicBezTo>
                    <a:cubicBezTo>
                      <a:pt x="94" y="60"/>
                      <a:pt x="94" y="61"/>
                      <a:pt x="94" y="61"/>
                    </a:cubicBezTo>
                    <a:cubicBezTo>
                      <a:pt x="95" y="64"/>
                      <a:pt x="95" y="59"/>
                      <a:pt x="96" y="62"/>
                    </a:cubicBezTo>
                    <a:cubicBezTo>
                      <a:pt x="96" y="61"/>
                      <a:pt x="95" y="59"/>
                      <a:pt x="96" y="58"/>
                    </a:cubicBezTo>
                    <a:cubicBezTo>
                      <a:pt x="96" y="59"/>
                      <a:pt x="98" y="60"/>
                      <a:pt x="98" y="60"/>
                    </a:cubicBezTo>
                    <a:cubicBezTo>
                      <a:pt x="98" y="60"/>
                      <a:pt x="98" y="59"/>
                      <a:pt x="98" y="60"/>
                    </a:cubicBezTo>
                    <a:cubicBezTo>
                      <a:pt x="99" y="61"/>
                      <a:pt x="98" y="61"/>
                      <a:pt x="98" y="61"/>
                    </a:cubicBezTo>
                    <a:cubicBezTo>
                      <a:pt x="99" y="62"/>
                      <a:pt x="99" y="60"/>
                      <a:pt x="100" y="59"/>
                    </a:cubicBezTo>
                    <a:cubicBezTo>
                      <a:pt x="101" y="61"/>
                      <a:pt x="101" y="60"/>
                      <a:pt x="102" y="61"/>
                    </a:cubicBezTo>
                    <a:cubicBezTo>
                      <a:pt x="102" y="58"/>
                      <a:pt x="104" y="61"/>
                      <a:pt x="103" y="58"/>
                    </a:cubicBezTo>
                    <a:cubicBezTo>
                      <a:pt x="103" y="59"/>
                      <a:pt x="103" y="59"/>
                      <a:pt x="103" y="59"/>
                    </a:cubicBezTo>
                    <a:cubicBezTo>
                      <a:pt x="104" y="58"/>
                      <a:pt x="103" y="56"/>
                      <a:pt x="104" y="56"/>
                    </a:cubicBezTo>
                    <a:cubicBezTo>
                      <a:pt x="104" y="58"/>
                      <a:pt x="104" y="58"/>
                      <a:pt x="104" y="58"/>
                    </a:cubicBezTo>
                    <a:cubicBezTo>
                      <a:pt x="105" y="61"/>
                      <a:pt x="105" y="58"/>
                      <a:pt x="105" y="59"/>
                    </a:cubicBezTo>
                    <a:cubicBezTo>
                      <a:pt x="105" y="58"/>
                      <a:pt x="106" y="59"/>
                      <a:pt x="106" y="58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56"/>
                      <a:pt x="106" y="56"/>
                      <a:pt x="106" y="56"/>
                    </a:cubicBezTo>
                    <a:cubicBezTo>
                      <a:pt x="107" y="55"/>
                      <a:pt x="107" y="58"/>
                      <a:pt x="107" y="58"/>
                    </a:cubicBezTo>
                    <a:cubicBezTo>
                      <a:pt x="107" y="59"/>
                      <a:pt x="108" y="58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9" y="57"/>
                    </a:cubicBezTo>
                    <a:cubicBezTo>
                      <a:pt x="109" y="57"/>
                      <a:pt x="109" y="57"/>
                      <a:pt x="109" y="57"/>
                    </a:cubicBezTo>
                    <a:cubicBezTo>
                      <a:pt x="109" y="57"/>
                      <a:pt x="109" y="57"/>
                      <a:pt x="109" y="58"/>
                    </a:cubicBezTo>
                    <a:cubicBezTo>
                      <a:pt x="109" y="59"/>
                      <a:pt x="109" y="59"/>
                      <a:pt x="109" y="59"/>
                    </a:cubicBezTo>
                    <a:cubicBezTo>
                      <a:pt x="110" y="59"/>
                      <a:pt x="110" y="57"/>
                      <a:pt x="110" y="57"/>
                    </a:cubicBezTo>
                    <a:cubicBezTo>
                      <a:pt x="111" y="58"/>
                      <a:pt x="113" y="56"/>
                      <a:pt x="113" y="55"/>
                    </a:cubicBezTo>
                    <a:cubicBezTo>
                      <a:pt x="113" y="55"/>
                      <a:pt x="113" y="56"/>
                      <a:pt x="113" y="55"/>
                    </a:cubicBezTo>
                    <a:cubicBezTo>
                      <a:pt x="114" y="55"/>
                      <a:pt x="114" y="53"/>
                      <a:pt x="114" y="54"/>
                    </a:cubicBezTo>
                    <a:cubicBezTo>
                      <a:pt x="114" y="54"/>
                      <a:pt x="115" y="55"/>
                      <a:pt x="115" y="55"/>
                    </a:cubicBezTo>
                    <a:cubicBezTo>
                      <a:pt x="115" y="56"/>
                      <a:pt x="115" y="54"/>
                      <a:pt x="115" y="54"/>
                    </a:cubicBezTo>
                    <a:cubicBezTo>
                      <a:pt x="116" y="56"/>
                      <a:pt x="116" y="52"/>
                      <a:pt x="118" y="53"/>
                    </a:cubicBezTo>
                    <a:cubicBezTo>
                      <a:pt x="118" y="53"/>
                      <a:pt x="118" y="54"/>
                      <a:pt x="118" y="55"/>
                    </a:cubicBezTo>
                    <a:cubicBezTo>
                      <a:pt x="119" y="54"/>
                      <a:pt x="119" y="53"/>
                      <a:pt x="120" y="51"/>
                    </a:cubicBezTo>
                    <a:cubicBezTo>
                      <a:pt x="120" y="53"/>
                      <a:pt x="120" y="53"/>
                      <a:pt x="120" y="53"/>
                    </a:cubicBezTo>
                    <a:cubicBezTo>
                      <a:pt x="120" y="52"/>
                      <a:pt x="121" y="52"/>
                      <a:pt x="121" y="51"/>
                    </a:cubicBezTo>
                    <a:cubicBezTo>
                      <a:pt x="120" y="50"/>
                      <a:pt x="120" y="48"/>
                      <a:pt x="121" y="49"/>
                    </a:cubicBezTo>
                    <a:cubicBezTo>
                      <a:pt x="121" y="49"/>
                      <a:pt x="121" y="49"/>
                      <a:pt x="121" y="49"/>
                    </a:cubicBezTo>
                    <a:cubicBezTo>
                      <a:pt x="122" y="48"/>
                      <a:pt x="122" y="48"/>
                      <a:pt x="122" y="48"/>
                    </a:cubicBezTo>
                    <a:cubicBezTo>
                      <a:pt x="122" y="48"/>
                      <a:pt x="122" y="48"/>
                      <a:pt x="122" y="49"/>
                    </a:cubicBezTo>
                    <a:cubicBezTo>
                      <a:pt x="123" y="51"/>
                      <a:pt x="124" y="50"/>
                      <a:pt x="124" y="50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8"/>
                      <a:pt x="125" y="50"/>
                      <a:pt x="125" y="50"/>
                    </a:cubicBezTo>
                    <a:cubicBezTo>
                      <a:pt x="125" y="45"/>
                      <a:pt x="125" y="45"/>
                      <a:pt x="125" y="45"/>
                    </a:cubicBezTo>
                    <a:cubicBezTo>
                      <a:pt x="125" y="45"/>
                      <a:pt x="126" y="47"/>
                      <a:pt x="126" y="48"/>
                    </a:cubicBezTo>
                    <a:cubicBezTo>
                      <a:pt x="127" y="47"/>
                      <a:pt x="126" y="44"/>
                      <a:pt x="126" y="42"/>
                    </a:cubicBezTo>
                    <a:cubicBezTo>
                      <a:pt x="127" y="43"/>
                      <a:pt x="127" y="41"/>
                      <a:pt x="127" y="41"/>
                    </a:cubicBezTo>
                    <a:cubicBezTo>
                      <a:pt x="128" y="42"/>
                      <a:pt x="127" y="41"/>
                      <a:pt x="127" y="42"/>
                    </a:cubicBezTo>
                    <a:cubicBezTo>
                      <a:pt x="128" y="43"/>
                      <a:pt x="128" y="43"/>
                      <a:pt x="128" y="43"/>
                    </a:cubicBezTo>
                    <a:cubicBezTo>
                      <a:pt x="128" y="44"/>
                      <a:pt x="129" y="46"/>
                      <a:pt x="129" y="47"/>
                    </a:cubicBezTo>
                    <a:cubicBezTo>
                      <a:pt x="129" y="46"/>
                      <a:pt x="131" y="46"/>
                      <a:pt x="132" y="46"/>
                    </a:cubicBezTo>
                    <a:cubicBezTo>
                      <a:pt x="130" y="44"/>
                      <a:pt x="132" y="45"/>
                      <a:pt x="132" y="42"/>
                    </a:cubicBezTo>
                    <a:cubicBezTo>
                      <a:pt x="132" y="41"/>
                      <a:pt x="133" y="44"/>
                      <a:pt x="133" y="44"/>
                    </a:cubicBezTo>
                    <a:cubicBezTo>
                      <a:pt x="134" y="43"/>
                      <a:pt x="135" y="44"/>
                      <a:pt x="136" y="43"/>
                    </a:cubicBezTo>
                    <a:cubicBezTo>
                      <a:pt x="136" y="43"/>
                      <a:pt x="136" y="43"/>
                      <a:pt x="136" y="43"/>
                    </a:cubicBezTo>
                    <a:cubicBezTo>
                      <a:pt x="136" y="42"/>
                      <a:pt x="138" y="43"/>
                      <a:pt x="138" y="40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139" y="42"/>
                      <a:pt x="137" y="39"/>
                      <a:pt x="139" y="40"/>
                    </a:cubicBezTo>
                    <a:cubicBezTo>
                      <a:pt x="139" y="41"/>
                      <a:pt x="139" y="41"/>
                      <a:pt x="139" y="41"/>
                    </a:cubicBezTo>
                    <a:cubicBezTo>
                      <a:pt x="139" y="40"/>
                      <a:pt x="140" y="42"/>
                      <a:pt x="140" y="39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41" y="40"/>
                      <a:pt x="142" y="40"/>
                      <a:pt x="142" y="38"/>
                    </a:cubicBezTo>
                    <a:cubicBezTo>
                      <a:pt x="142" y="40"/>
                      <a:pt x="142" y="40"/>
                      <a:pt x="142" y="40"/>
                    </a:cubicBezTo>
                    <a:cubicBezTo>
                      <a:pt x="143" y="41"/>
                      <a:pt x="142" y="38"/>
                      <a:pt x="143" y="38"/>
                    </a:cubicBezTo>
                    <a:cubicBezTo>
                      <a:pt x="143" y="38"/>
                      <a:pt x="144" y="39"/>
                      <a:pt x="144" y="39"/>
                    </a:cubicBezTo>
                    <a:cubicBezTo>
                      <a:pt x="143" y="38"/>
                      <a:pt x="144" y="38"/>
                      <a:pt x="144" y="37"/>
                    </a:cubicBezTo>
                    <a:cubicBezTo>
                      <a:pt x="146" y="39"/>
                      <a:pt x="146" y="39"/>
                      <a:pt x="146" y="39"/>
                    </a:cubicBezTo>
                    <a:cubicBezTo>
                      <a:pt x="149" y="37"/>
                      <a:pt x="152" y="36"/>
                      <a:pt x="154" y="33"/>
                    </a:cubicBezTo>
                    <a:cubicBezTo>
                      <a:pt x="156" y="35"/>
                      <a:pt x="154" y="35"/>
                      <a:pt x="155" y="36"/>
                    </a:cubicBezTo>
                    <a:cubicBezTo>
                      <a:pt x="154" y="34"/>
                      <a:pt x="155" y="35"/>
                      <a:pt x="156" y="34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6" y="34"/>
                      <a:pt x="157" y="35"/>
                      <a:pt x="157" y="34"/>
                    </a:cubicBezTo>
                    <a:cubicBezTo>
                      <a:pt x="157" y="34"/>
                      <a:pt x="157" y="34"/>
                      <a:pt x="157" y="34"/>
                    </a:cubicBezTo>
                    <a:cubicBezTo>
                      <a:pt x="157" y="32"/>
                      <a:pt x="159" y="36"/>
                      <a:pt x="158" y="33"/>
                    </a:cubicBezTo>
                    <a:cubicBezTo>
                      <a:pt x="159" y="34"/>
                      <a:pt x="159" y="34"/>
                      <a:pt x="159" y="34"/>
                    </a:cubicBezTo>
                    <a:cubicBezTo>
                      <a:pt x="158" y="32"/>
                      <a:pt x="160" y="35"/>
                      <a:pt x="160" y="33"/>
                    </a:cubicBezTo>
                    <a:cubicBezTo>
                      <a:pt x="160" y="33"/>
                      <a:pt x="160" y="33"/>
                      <a:pt x="160" y="33"/>
                    </a:cubicBezTo>
                    <a:cubicBezTo>
                      <a:pt x="161" y="34"/>
                      <a:pt x="160" y="30"/>
                      <a:pt x="161" y="32"/>
                    </a:cubicBezTo>
                    <a:cubicBezTo>
                      <a:pt x="162" y="31"/>
                      <a:pt x="162" y="30"/>
                      <a:pt x="161" y="28"/>
                    </a:cubicBezTo>
                    <a:cubicBezTo>
                      <a:pt x="162" y="30"/>
                      <a:pt x="162" y="30"/>
                      <a:pt x="162" y="30"/>
                    </a:cubicBezTo>
                    <a:cubicBezTo>
                      <a:pt x="164" y="28"/>
                      <a:pt x="167" y="27"/>
                      <a:pt x="167" y="24"/>
                    </a:cubicBezTo>
                    <a:cubicBezTo>
                      <a:pt x="168" y="25"/>
                      <a:pt x="168" y="25"/>
                      <a:pt x="168" y="25"/>
                    </a:cubicBezTo>
                    <a:cubicBezTo>
                      <a:pt x="167" y="22"/>
                      <a:pt x="171" y="25"/>
                      <a:pt x="170" y="21"/>
                    </a:cubicBezTo>
                    <a:cubicBezTo>
                      <a:pt x="169" y="19"/>
                      <a:pt x="169" y="19"/>
                      <a:pt x="169" y="19"/>
                    </a:cubicBezTo>
                    <a:cubicBezTo>
                      <a:pt x="171" y="21"/>
                      <a:pt x="171" y="21"/>
                      <a:pt x="171" y="21"/>
                    </a:cubicBezTo>
                    <a:cubicBezTo>
                      <a:pt x="170" y="20"/>
                      <a:pt x="172" y="20"/>
                      <a:pt x="171" y="19"/>
                    </a:cubicBezTo>
                    <a:cubicBezTo>
                      <a:pt x="171" y="19"/>
                      <a:pt x="171" y="19"/>
                      <a:pt x="172" y="20"/>
                    </a:cubicBezTo>
                    <a:cubicBezTo>
                      <a:pt x="172" y="20"/>
                      <a:pt x="171" y="17"/>
                      <a:pt x="172" y="17"/>
                    </a:cubicBezTo>
                    <a:cubicBezTo>
                      <a:pt x="173" y="18"/>
                      <a:pt x="173" y="18"/>
                      <a:pt x="173" y="18"/>
                    </a:cubicBezTo>
                    <a:cubicBezTo>
                      <a:pt x="177" y="19"/>
                      <a:pt x="182" y="18"/>
                      <a:pt x="181" y="13"/>
                    </a:cubicBezTo>
                    <a:cubicBezTo>
                      <a:pt x="181" y="12"/>
                      <a:pt x="183" y="14"/>
                      <a:pt x="183" y="14"/>
                    </a:cubicBezTo>
                    <a:cubicBezTo>
                      <a:pt x="182" y="10"/>
                      <a:pt x="188" y="11"/>
                      <a:pt x="186" y="6"/>
                    </a:cubicBezTo>
                    <a:cubicBezTo>
                      <a:pt x="186" y="4"/>
                      <a:pt x="182" y="0"/>
                      <a:pt x="182" y="0"/>
                    </a:cubicBezTo>
                    <a:cubicBezTo>
                      <a:pt x="180" y="4"/>
                      <a:pt x="176" y="5"/>
                      <a:pt x="171" y="6"/>
                    </a:cubicBezTo>
                    <a:cubicBezTo>
                      <a:pt x="171" y="7"/>
                      <a:pt x="170" y="9"/>
                      <a:pt x="169" y="9"/>
                    </a:cubicBezTo>
                    <a:cubicBezTo>
                      <a:pt x="165" y="12"/>
                      <a:pt x="158" y="11"/>
                      <a:pt x="154" y="16"/>
                    </a:cubicBezTo>
                    <a:cubicBezTo>
                      <a:pt x="155" y="16"/>
                      <a:pt x="155" y="18"/>
                      <a:pt x="155" y="18"/>
                    </a:cubicBezTo>
                    <a:cubicBezTo>
                      <a:pt x="155" y="18"/>
                      <a:pt x="155" y="18"/>
                      <a:pt x="155" y="18"/>
                    </a:cubicBezTo>
                    <a:cubicBezTo>
                      <a:pt x="155" y="19"/>
                      <a:pt x="155" y="19"/>
                      <a:pt x="155" y="19"/>
                    </a:cubicBezTo>
                    <a:cubicBezTo>
                      <a:pt x="155" y="19"/>
                      <a:pt x="154" y="18"/>
                      <a:pt x="154" y="17"/>
                    </a:cubicBezTo>
                    <a:cubicBezTo>
                      <a:pt x="153" y="19"/>
                      <a:pt x="151" y="20"/>
                      <a:pt x="149" y="20"/>
                    </a:cubicBezTo>
                    <a:cubicBezTo>
                      <a:pt x="150" y="22"/>
                      <a:pt x="148" y="21"/>
                      <a:pt x="149" y="23"/>
                    </a:cubicBezTo>
                    <a:cubicBezTo>
                      <a:pt x="148" y="22"/>
                      <a:pt x="148" y="22"/>
                      <a:pt x="148" y="22"/>
                    </a:cubicBezTo>
                    <a:cubicBezTo>
                      <a:pt x="147" y="24"/>
                      <a:pt x="147" y="24"/>
                      <a:pt x="145" y="22"/>
                    </a:cubicBezTo>
                    <a:cubicBezTo>
                      <a:pt x="139" y="23"/>
                      <a:pt x="134" y="27"/>
                      <a:pt x="128" y="28"/>
                    </a:cubicBezTo>
                    <a:cubicBezTo>
                      <a:pt x="123" y="30"/>
                      <a:pt x="118" y="35"/>
                      <a:pt x="112" y="37"/>
                    </a:cubicBezTo>
                    <a:cubicBezTo>
                      <a:pt x="112" y="40"/>
                      <a:pt x="110" y="39"/>
                      <a:pt x="110" y="42"/>
                    </a:cubicBezTo>
                    <a:cubicBezTo>
                      <a:pt x="110" y="41"/>
                      <a:pt x="110" y="41"/>
                      <a:pt x="110" y="41"/>
                    </a:cubicBezTo>
                    <a:cubicBezTo>
                      <a:pt x="109" y="43"/>
                      <a:pt x="109" y="41"/>
                      <a:pt x="107" y="40"/>
                    </a:cubicBezTo>
                    <a:cubicBezTo>
                      <a:pt x="107" y="42"/>
                      <a:pt x="107" y="41"/>
                      <a:pt x="107" y="43"/>
                    </a:cubicBezTo>
                    <a:cubicBezTo>
                      <a:pt x="107" y="45"/>
                      <a:pt x="106" y="40"/>
                      <a:pt x="106" y="41"/>
                    </a:cubicBezTo>
                    <a:cubicBezTo>
                      <a:pt x="105" y="41"/>
                      <a:pt x="106" y="42"/>
                      <a:pt x="106" y="42"/>
                    </a:cubicBezTo>
                    <a:cubicBezTo>
                      <a:pt x="105" y="45"/>
                      <a:pt x="106" y="41"/>
                      <a:pt x="103" y="39"/>
                    </a:cubicBezTo>
                    <a:cubicBezTo>
                      <a:pt x="101" y="41"/>
                      <a:pt x="98" y="44"/>
                      <a:pt x="95" y="43"/>
                    </a:cubicBezTo>
                    <a:cubicBezTo>
                      <a:pt x="95" y="43"/>
                      <a:pt x="96" y="44"/>
                      <a:pt x="96" y="44"/>
                    </a:cubicBezTo>
                    <a:cubicBezTo>
                      <a:pt x="95" y="41"/>
                      <a:pt x="95" y="46"/>
                      <a:pt x="94" y="44"/>
                    </a:cubicBezTo>
                    <a:cubicBezTo>
                      <a:pt x="94" y="44"/>
                      <a:pt x="94" y="43"/>
                      <a:pt x="94" y="43"/>
                    </a:cubicBezTo>
                    <a:cubicBezTo>
                      <a:pt x="93" y="42"/>
                      <a:pt x="92" y="44"/>
                      <a:pt x="91" y="43"/>
                    </a:cubicBezTo>
                    <a:cubicBezTo>
                      <a:pt x="90" y="45"/>
                      <a:pt x="88" y="42"/>
                      <a:pt x="88" y="44"/>
                    </a:cubicBezTo>
                    <a:cubicBezTo>
                      <a:pt x="88" y="43"/>
                      <a:pt x="87" y="43"/>
                      <a:pt x="87" y="43"/>
                    </a:cubicBezTo>
                    <a:cubicBezTo>
                      <a:pt x="87" y="47"/>
                      <a:pt x="84" y="42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1" y="45"/>
                      <a:pt x="77" y="45"/>
                      <a:pt x="75" y="47"/>
                    </a:cubicBezTo>
                    <a:cubicBezTo>
                      <a:pt x="73" y="47"/>
                      <a:pt x="70" y="44"/>
                      <a:pt x="69" y="46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68" y="48"/>
                      <a:pt x="69" y="47"/>
                      <a:pt x="68" y="46"/>
                    </a:cubicBezTo>
                    <a:cubicBezTo>
                      <a:pt x="68" y="48"/>
                      <a:pt x="66" y="47"/>
                      <a:pt x="65" y="47"/>
                    </a:cubicBezTo>
                    <a:cubicBezTo>
                      <a:pt x="65" y="47"/>
                      <a:pt x="65" y="48"/>
                      <a:pt x="65" y="49"/>
                    </a:cubicBezTo>
                    <a:cubicBezTo>
                      <a:pt x="63" y="46"/>
                      <a:pt x="62" y="50"/>
                      <a:pt x="60" y="48"/>
                    </a:cubicBezTo>
                    <a:cubicBezTo>
                      <a:pt x="61" y="51"/>
                      <a:pt x="60" y="50"/>
                      <a:pt x="59" y="51"/>
                    </a:cubicBezTo>
                    <a:cubicBezTo>
                      <a:pt x="59" y="51"/>
                      <a:pt x="59" y="50"/>
                      <a:pt x="59" y="49"/>
                    </a:cubicBezTo>
                    <a:cubicBezTo>
                      <a:pt x="58" y="50"/>
                      <a:pt x="57" y="50"/>
                      <a:pt x="56" y="49"/>
                    </a:cubicBezTo>
                    <a:cubicBezTo>
                      <a:pt x="56" y="49"/>
                      <a:pt x="56" y="51"/>
                      <a:pt x="55" y="51"/>
                    </a:cubicBezTo>
                    <a:cubicBezTo>
                      <a:pt x="54" y="49"/>
                      <a:pt x="54" y="51"/>
                      <a:pt x="53" y="50"/>
                    </a:cubicBezTo>
                    <a:cubicBezTo>
                      <a:pt x="54" y="52"/>
                      <a:pt x="52" y="54"/>
                      <a:pt x="52" y="53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2"/>
                      <a:pt x="47" y="49"/>
                      <a:pt x="44" y="52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2" y="53"/>
                      <a:pt x="39" y="51"/>
                      <a:pt x="37" y="54"/>
                    </a:cubicBezTo>
                    <a:cubicBezTo>
                      <a:pt x="36" y="53"/>
                      <a:pt x="35" y="52"/>
                      <a:pt x="35" y="52"/>
                    </a:cubicBezTo>
                    <a:cubicBezTo>
                      <a:pt x="34" y="53"/>
                      <a:pt x="33" y="53"/>
                      <a:pt x="32" y="55"/>
                    </a:cubicBezTo>
                    <a:cubicBezTo>
                      <a:pt x="32" y="56"/>
                      <a:pt x="32" y="54"/>
                      <a:pt x="32" y="54"/>
                    </a:cubicBezTo>
                    <a:cubicBezTo>
                      <a:pt x="31" y="53"/>
                      <a:pt x="30" y="51"/>
                      <a:pt x="29" y="53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8" y="53"/>
                      <a:pt x="27" y="55"/>
                      <a:pt x="26" y="53"/>
                    </a:cubicBezTo>
                    <a:cubicBezTo>
                      <a:pt x="25" y="54"/>
                      <a:pt x="24" y="55"/>
                      <a:pt x="25" y="56"/>
                    </a:cubicBezTo>
                    <a:cubicBezTo>
                      <a:pt x="24" y="56"/>
                      <a:pt x="25" y="54"/>
                      <a:pt x="24" y="55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3" y="52"/>
                      <a:pt x="21" y="53"/>
                      <a:pt x="19" y="53"/>
                    </a:cubicBezTo>
                    <a:cubicBezTo>
                      <a:pt x="19" y="51"/>
                      <a:pt x="17" y="53"/>
                      <a:pt x="16" y="51"/>
                    </a:cubicBezTo>
                    <a:cubicBezTo>
                      <a:pt x="15" y="52"/>
                      <a:pt x="15" y="50"/>
                      <a:pt x="13" y="53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3" y="51"/>
                      <a:pt x="12" y="51"/>
                      <a:pt x="11" y="49"/>
                    </a:cubicBezTo>
                    <a:cubicBezTo>
                      <a:pt x="11" y="49"/>
                      <a:pt x="10" y="50"/>
                      <a:pt x="9" y="51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9" y="50"/>
                      <a:pt x="7" y="51"/>
                      <a:pt x="6" y="52"/>
                    </a:cubicBezTo>
                    <a:cubicBezTo>
                      <a:pt x="6" y="51"/>
                      <a:pt x="6" y="52"/>
                      <a:pt x="6" y="51"/>
                    </a:cubicBezTo>
                    <a:cubicBezTo>
                      <a:pt x="7" y="51"/>
                      <a:pt x="8" y="50"/>
                      <a:pt x="9" y="48"/>
                    </a:cubicBezTo>
                    <a:cubicBezTo>
                      <a:pt x="9" y="48"/>
                      <a:pt x="6" y="50"/>
                      <a:pt x="7" y="48"/>
                    </a:cubicBezTo>
                    <a:cubicBezTo>
                      <a:pt x="7" y="47"/>
                      <a:pt x="7" y="47"/>
                      <a:pt x="5" y="49"/>
                    </a:cubicBezTo>
                    <a:cubicBezTo>
                      <a:pt x="6" y="48"/>
                      <a:pt x="6" y="48"/>
                      <a:pt x="7" y="47"/>
                    </a:cubicBezTo>
                    <a:cubicBezTo>
                      <a:pt x="6" y="47"/>
                      <a:pt x="6" y="47"/>
                      <a:pt x="5" y="47"/>
                    </a:cubicBezTo>
                    <a:cubicBezTo>
                      <a:pt x="6" y="47"/>
                      <a:pt x="5" y="47"/>
                      <a:pt x="5" y="48"/>
                    </a:cubicBezTo>
                    <a:cubicBezTo>
                      <a:pt x="4" y="48"/>
                      <a:pt x="4" y="48"/>
                      <a:pt x="2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2" y="50"/>
                      <a:pt x="1" y="50"/>
                      <a:pt x="2" y="49"/>
                    </a:cubicBezTo>
                    <a:cubicBezTo>
                      <a:pt x="3" y="48"/>
                      <a:pt x="4" y="48"/>
                      <a:pt x="5" y="47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2" y="48"/>
                      <a:pt x="2" y="49"/>
                      <a:pt x="1" y="49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1" y="51"/>
                      <a:pt x="1" y="52"/>
                      <a:pt x="2" y="52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4" y="51"/>
                      <a:pt x="5" y="50"/>
                      <a:pt x="5" y="52"/>
                    </a:cubicBezTo>
                    <a:cubicBezTo>
                      <a:pt x="4" y="52"/>
                      <a:pt x="4" y="53"/>
                      <a:pt x="3" y="53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5" y="52"/>
                      <a:pt x="4" y="55"/>
                      <a:pt x="5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chenying0907 243"/>
              <p:cNvSpPr/>
              <p:nvPr/>
            </p:nvSpPr>
            <p:spPr bwMode="auto">
              <a:xfrm>
                <a:off x="4005" y="2851"/>
                <a:ext cx="2" cy="5"/>
              </a:xfrm>
              <a:custGeom>
                <a:avLst/>
                <a:gdLst>
                  <a:gd name="T0" fmla="*/ 2 w 2"/>
                  <a:gd name="T1" fmla="*/ 5 h 5"/>
                  <a:gd name="T2" fmla="*/ 2 w 2"/>
                  <a:gd name="T3" fmla="*/ 5 h 5"/>
                  <a:gd name="T4" fmla="*/ 0 w 2"/>
                  <a:gd name="T5" fmla="*/ 0 h 5"/>
                  <a:gd name="T6" fmla="*/ 2 w 2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5"/>
                    </a:moveTo>
                    <a:lnTo>
                      <a:pt x="2" y="5"/>
                    </a:lnTo>
                    <a:lnTo>
                      <a:pt x="0" y="0"/>
                    </a:lnTo>
                    <a:lnTo>
                      <a:pt x="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chenying0907 244"/>
              <p:cNvSpPr/>
              <p:nvPr/>
            </p:nvSpPr>
            <p:spPr bwMode="auto">
              <a:xfrm>
                <a:off x="3980" y="2866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chenying0907 245"/>
              <p:cNvSpPr/>
              <p:nvPr/>
            </p:nvSpPr>
            <p:spPr bwMode="auto">
              <a:xfrm>
                <a:off x="3982" y="28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chenying0907 246"/>
              <p:cNvSpPr/>
              <p:nvPr/>
            </p:nvSpPr>
            <p:spPr bwMode="auto">
              <a:xfrm>
                <a:off x="3748" y="2898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chenying0907 247"/>
              <p:cNvSpPr/>
              <p:nvPr/>
            </p:nvSpPr>
            <p:spPr bwMode="auto">
              <a:xfrm>
                <a:off x="3980" y="2875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1" y="2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chenying0907 248"/>
              <p:cNvSpPr/>
              <p:nvPr/>
            </p:nvSpPr>
            <p:spPr bwMode="auto">
              <a:xfrm>
                <a:off x="3757" y="2909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chenying0907 249"/>
              <p:cNvSpPr/>
              <p:nvPr/>
            </p:nvSpPr>
            <p:spPr bwMode="auto">
              <a:xfrm>
                <a:off x="3776" y="2913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chenying0907 250"/>
              <p:cNvSpPr/>
              <p:nvPr/>
            </p:nvSpPr>
            <p:spPr bwMode="auto">
              <a:xfrm>
                <a:off x="3759" y="2904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chenying0907 251"/>
              <p:cNvSpPr/>
              <p:nvPr/>
            </p:nvSpPr>
            <p:spPr bwMode="auto">
              <a:xfrm>
                <a:off x="3893" y="3080"/>
                <a:ext cx="4" cy="9"/>
              </a:xfrm>
              <a:custGeom>
                <a:avLst/>
                <a:gdLst>
                  <a:gd name="T0" fmla="*/ 2 w 2"/>
                  <a:gd name="T1" fmla="*/ 0 h 4"/>
                  <a:gd name="T2" fmla="*/ 1 w 2"/>
                  <a:gd name="T3" fmla="*/ 1 h 4"/>
                  <a:gd name="T4" fmla="*/ 1 w 2"/>
                  <a:gd name="T5" fmla="*/ 2 h 4"/>
                  <a:gd name="T6" fmla="*/ 0 w 2"/>
                  <a:gd name="T7" fmla="*/ 4 h 4"/>
                  <a:gd name="T8" fmla="*/ 2 w 2"/>
                  <a:gd name="T9" fmla="*/ 1 h 4"/>
                  <a:gd name="T10" fmla="*/ 2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0" y="3"/>
                      <a:pt x="1" y="2"/>
                    </a:cubicBezTo>
                    <a:cubicBezTo>
                      <a:pt x="1" y="3"/>
                      <a:pt x="0" y="3"/>
                      <a:pt x="0" y="4"/>
                    </a:cubicBezTo>
                    <a:cubicBezTo>
                      <a:pt x="1" y="3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chenying0907 252"/>
              <p:cNvSpPr/>
              <p:nvPr/>
            </p:nvSpPr>
            <p:spPr bwMode="auto">
              <a:xfrm>
                <a:off x="3786" y="291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chenying0907 253"/>
              <p:cNvSpPr/>
              <p:nvPr/>
            </p:nvSpPr>
            <p:spPr bwMode="auto">
              <a:xfrm>
                <a:off x="3952" y="30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chenying0907 254"/>
              <p:cNvSpPr>
                <a:spLocks noEditPoints="1"/>
              </p:cNvSpPr>
              <p:nvPr/>
            </p:nvSpPr>
            <p:spPr bwMode="auto">
              <a:xfrm>
                <a:off x="3895" y="3015"/>
                <a:ext cx="152" cy="95"/>
              </a:xfrm>
              <a:custGeom>
                <a:avLst/>
                <a:gdLst>
                  <a:gd name="T0" fmla="*/ 54 w 72"/>
                  <a:gd name="T1" fmla="*/ 4 h 45"/>
                  <a:gd name="T2" fmla="*/ 55 w 72"/>
                  <a:gd name="T3" fmla="*/ 8 h 45"/>
                  <a:gd name="T4" fmla="*/ 44 w 72"/>
                  <a:gd name="T5" fmla="*/ 20 h 45"/>
                  <a:gd name="T6" fmla="*/ 38 w 72"/>
                  <a:gd name="T7" fmla="*/ 21 h 45"/>
                  <a:gd name="T8" fmla="*/ 35 w 72"/>
                  <a:gd name="T9" fmla="*/ 21 h 45"/>
                  <a:gd name="T10" fmla="*/ 30 w 72"/>
                  <a:gd name="T11" fmla="*/ 22 h 45"/>
                  <a:gd name="T12" fmla="*/ 27 w 72"/>
                  <a:gd name="T13" fmla="*/ 22 h 45"/>
                  <a:gd name="T14" fmla="*/ 21 w 72"/>
                  <a:gd name="T15" fmla="*/ 23 h 45"/>
                  <a:gd name="T16" fmla="*/ 16 w 72"/>
                  <a:gd name="T17" fmla="*/ 23 h 45"/>
                  <a:gd name="T18" fmla="*/ 11 w 72"/>
                  <a:gd name="T19" fmla="*/ 23 h 45"/>
                  <a:gd name="T20" fmla="*/ 9 w 72"/>
                  <a:gd name="T21" fmla="*/ 21 h 45"/>
                  <a:gd name="T22" fmla="*/ 8 w 72"/>
                  <a:gd name="T23" fmla="*/ 20 h 45"/>
                  <a:gd name="T24" fmla="*/ 7 w 72"/>
                  <a:gd name="T25" fmla="*/ 20 h 45"/>
                  <a:gd name="T26" fmla="*/ 4 w 72"/>
                  <a:gd name="T27" fmla="*/ 22 h 45"/>
                  <a:gd name="T28" fmla="*/ 2 w 72"/>
                  <a:gd name="T29" fmla="*/ 25 h 45"/>
                  <a:gd name="T30" fmla="*/ 2 w 72"/>
                  <a:gd name="T31" fmla="*/ 31 h 45"/>
                  <a:gd name="T32" fmla="*/ 8 w 72"/>
                  <a:gd name="T33" fmla="*/ 29 h 45"/>
                  <a:gd name="T34" fmla="*/ 4 w 72"/>
                  <a:gd name="T35" fmla="*/ 34 h 45"/>
                  <a:gd name="T36" fmla="*/ 3 w 72"/>
                  <a:gd name="T37" fmla="*/ 39 h 45"/>
                  <a:gd name="T38" fmla="*/ 8 w 72"/>
                  <a:gd name="T39" fmla="*/ 33 h 45"/>
                  <a:gd name="T40" fmla="*/ 6 w 72"/>
                  <a:gd name="T41" fmla="*/ 39 h 45"/>
                  <a:gd name="T42" fmla="*/ 7 w 72"/>
                  <a:gd name="T43" fmla="*/ 41 h 45"/>
                  <a:gd name="T44" fmla="*/ 8 w 72"/>
                  <a:gd name="T45" fmla="*/ 42 h 45"/>
                  <a:gd name="T46" fmla="*/ 9 w 72"/>
                  <a:gd name="T47" fmla="*/ 43 h 45"/>
                  <a:gd name="T48" fmla="*/ 12 w 72"/>
                  <a:gd name="T49" fmla="*/ 40 h 45"/>
                  <a:gd name="T50" fmla="*/ 13 w 72"/>
                  <a:gd name="T51" fmla="*/ 44 h 45"/>
                  <a:gd name="T52" fmla="*/ 15 w 72"/>
                  <a:gd name="T53" fmla="*/ 40 h 45"/>
                  <a:gd name="T54" fmla="*/ 16 w 72"/>
                  <a:gd name="T55" fmla="*/ 40 h 45"/>
                  <a:gd name="T56" fmla="*/ 17 w 72"/>
                  <a:gd name="T57" fmla="*/ 42 h 45"/>
                  <a:gd name="T58" fmla="*/ 23 w 72"/>
                  <a:gd name="T59" fmla="*/ 41 h 45"/>
                  <a:gd name="T60" fmla="*/ 24 w 72"/>
                  <a:gd name="T61" fmla="*/ 41 h 45"/>
                  <a:gd name="T62" fmla="*/ 28 w 72"/>
                  <a:gd name="T63" fmla="*/ 41 h 45"/>
                  <a:gd name="T64" fmla="*/ 31 w 72"/>
                  <a:gd name="T65" fmla="*/ 40 h 45"/>
                  <a:gd name="T66" fmla="*/ 33 w 72"/>
                  <a:gd name="T67" fmla="*/ 39 h 45"/>
                  <a:gd name="T68" fmla="*/ 34 w 72"/>
                  <a:gd name="T69" fmla="*/ 40 h 45"/>
                  <a:gd name="T70" fmla="*/ 34 w 72"/>
                  <a:gd name="T71" fmla="*/ 37 h 45"/>
                  <a:gd name="T72" fmla="*/ 37 w 72"/>
                  <a:gd name="T73" fmla="*/ 38 h 45"/>
                  <a:gd name="T74" fmla="*/ 41 w 72"/>
                  <a:gd name="T75" fmla="*/ 39 h 45"/>
                  <a:gd name="T76" fmla="*/ 43 w 72"/>
                  <a:gd name="T77" fmla="*/ 35 h 45"/>
                  <a:gd name="T78" fmla="*/ 46 w 72"/>
                  <a:gd name="T79" fmla="*/ 35 h 45"/>
                  <a:gd name="T80" fmla="*/ 47 w 72"/>
                  <a:gd name="T81" fmla="*/ 34 h 45"/>
                  <a:gd name="T82" fmla="*/ 49 w 72"/>
                  <a:gd name="T83" fmla="*/ 34 h 45"/>
                  <a:gd name="T84" fmla="*/ 50 w 72"/>
                  <a:gd name="T85" fmla="*/ 36 h 45"/>
                  <a:gd name="T86" fmla="*/ 51 w 72"/>
                  <a:gd name="T87" fmla="*/ 32 h 45"/>
                  <a:gd name="T88" fmla="*/ 52 w 72"/>
                  <a:gd name="T89" fmla="*/ 27 h 45"/>
                  <a:gd name="T90" fmla="*/ 54 w 72"/>
                  <a:gd name="T91" fmla="*/ 28 h 45"/>
                  <a:gd name="T92" fmla="*/ 54 w 72"/>
                  <a:gd name="T93" fmla="*/ 23 h 45"/>
                  <a:gd name="T94" fmla="*/ 58 w 72"/>
                  <a:gd name="T95" fmla="*/ 23 h 45"/>
                  <a:gd name="T96" fmla="*/ 59 w 72"/>
                  <a:gd name="T97" fmla="*/ 21 h 45"/>
                  <a:gd name="T98" fmla="*/ 61 w 72"/>
                  <a:gd name="T99" fmla="*/ 20 h 45"/>
                  <a:gd name="T100" fmla="*/ 65 w 72"/>
                  <a:gd name="T101" fmla="*/ 17 h 45"/>
                  <a:gd name="T102" fmla="*/ 65 w 72"/>
                  <a:gd name="T103" fmla="*/ 13 h 45"/>
                  <a:gd name="T104" fmla="*/ 67 w 72"/>
                  <a:gd name="T105" fmla="*/ 8 h 45"/>
                  <a:gd name="T106" fmla="*/ 61 w 72"/>
                  <a:gd name="T107" fmla="*/ 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" h="45">
                    <a:moveTo>
                      <a:pt x="68" y="4"/>
                    </a:moveTo>
                    <a:cubicBezTo>
                      <a:pt x="67" y="4"/>
                      <a:pt x="70" y="3"/>
                      <a:pt x="70" y="3"/>
                    </a:cubicBezTo>
                    <a:cubicBezTo>
                      <a:pt x="66" y="4"/>
                      <a:pt x="69" y="0"/>
                      <a:pt x="65" y="3"/>
                    </a:cubicBezTo>
                    <a:cubicBezTo>
                      <a:pt x="64" y="3"/>
                      <a:pt x="63" y="5"/>
                      <a:pt x="63" y="6"/>
                    </a:cubicBezTo>
                    <a:cubicBezTo>
                      <a:pt x="62" y="6"/>
                      <a:pt x="61" y="6"/>
                      <a:pt x="61" y="6"/>
                    </a:cubicBezTo>
                    <a:cubicBezTo>
                      <a:pt x="59" y="4"/>
                      <a:pt x="51" y="2"/>
                      <a:pt x="54" y="4"/>
                    </a:cubicBezTo>
                    <a:cubicBezTo>
                      <a:pt x="55" y="4"/>
                      <a:pt x="56" y="5"/>
                      <a:pt x="56" y="5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57" y="6"/>
                      <a:pt x="55" y="5"/>
                      <a:pt x="55" y="4"/>
                    </a:cubicBezTo>
                    <a:cubicBezTo>
                      <a:pt x="55" y="5"/>
                      <a:pt x="55" y="6"/>
                      <a:pt x="54" y="6"/>
                    </a:cubicBezTo>
                    <a:cubicBezTo>
                      <a:pt x="55" y="7"/>
                      <a:pt x="54" y="6"/>
                      <a:pt x="55" y="8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5" y="8"/>
                      <a:pt x="55" y="8"/>
                      <a:pt x="53" y="7"/>
                    </a:cubicBezTo>
                    <a:cubicBezTo>
                      <a:pt x="50" y="7"/>
                      <a:pt x="49" y="9"/>
                      <a:pt x="47" y="10"/>
                    </a:cubicBezTo>
                    <a:cubicBezTo>
                      <a:pt x="46" y="12"/>
                      <a:pt x="45" y="14"/>
                      <a:pt x="43" y="16"/>
                    </a:cubicBezTo>
                    <a:cubicBezTo>
                      <a:pt x="44" y="19"/>
                      <a:pt x="43" y="18"/>
                      <a:pt x="44" y="21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4" y="22"/>
                      <a:pt x="43" y="20"/>
                      <a:pt x="42" y="19"/>
                    </a:cubicBezTo>
                    <a:cubicBezTo>
                      <a:pt x="43" y="21"/>
                      <a:pt x="42" y="20"/>
                      <a:pt x="43" y="22"/>
                    </a:cubicBezTo>
                    <a:cubicBezTo>
                      <a:pt x="44" y="23"/>
                      <a:pt x="41" y="19"/>
                      <a:pt x="42" y="20"/>
                    </a:cubicBezTo>
                    <a:cubicBezTo>
                      <a:pt x="41" y="20"/>
                      <a:pt x="42" y="21"/>
                      <a:pt x="42" y="21"/>
                    </a:cubicBezTo>
                    <a:cubicBezTo>
                      <a:pt x="42" y="23"/>
                      <a:pt x="41" y="20"/>
                      <a:pt x="40" y="18"/>
                    </a:cubicBezTo>
                    <a:cubicBezTo>
                      <a:pt x="39" y="19"/>
                      <a:pt x="39" y="22"/>
                      <a:pt x="38" y="21"/>
                    </a:cubicBezTo>
                    <a:cubicBezTo>
                      <a:pt x="38" y="21"/>
                      <a:pt x="38" y="22"/>
                      <a:pt x="38" y="22"/>
                    </a:cubicBezTo>
                    <a:cubicBezTo>
                      <a:pt x="37" y="19"/>
                      <a:pt x="38" y="23"/>
                      <a:pt x="38" y="22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6" y="20"/>
                      <a:pt x="37" y="22"/>
                      <a:pt x="36" y="21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6" y="23"/>
                      <a:pt x="35" y="20"/>
                      <a:pt x="35" y="21"/>
                    </a:cubicBezTo>
                    <a:cubicBezTo>
                      <a:pt x="35" y="20"/>
                      <a:pt x="35" y="21"/>
                      <a:pt x="35" y="20"/>
                    </a:cubicBezTo>
                    <a:cubicBezTo>
                      <a:pt x="36" y="24"/>
                      <a:pt x="34" y="19"/>
                      <a:pt x="3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4" y="21"/>
                      <a:pt x="34" y="20"/>
                      <a:pt x="32" y="22"/>
                    </a:cubicBezTo>
                    <a:cubicBezTo>
                      <a:pt x="32" y="22"/>
                      <a:pt x="31" y="19"/>
                      <a:pt x="30" y="2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2"/>
                      <a:pt x="30" y="21"/>
                      <a:pt x="30" y="21"/>
                    </a:cubicBezTo>
                    <a:cubicBezTo>
                      <a:pt x="30" y="22"/>
                      <a:pt x="30" y="20"/>
                      <a:pt x="29" y="20"/>
                    </a:cubicBezTo>
                    <a:cubicBezTo>
                      <a:pt x="29" y="21"/>
                      <a:pt x="29" y="21"/>
                      <a:pt x="29" y="22"/>
                    </a:cubicBezTo>
                    <a:cubicBezTo>
                      <a:pt x="29" y="20"/>
                      <a:pt x="28" y="23"/>
                      <a:pt x="27" y="21"/>
                    </a:cubicBezTo>
                    <a:cubicBezTo>
                      <a:pt x="27" y="25"/>
                      <a:pt x="27" y="23"/>
                      <a:pt x="27" y="24"/>
                    </a:cubicBezTo>
                    <a:cubicBezTo>
                      <a:pt x="27" y="24"/>
                      <a:pt x="27" y="23"/>
                      <a:pt x="27" y="22"/>
                    </a:cubicBezTo>
                    <a:cubicBezTo>
                      <a:pt x="26" y="22"/>
                      <a:pt x="26" y="22"/>
                      <a:pt x="26" y="21"/>
                    </a:cubicBezTo>
                    <a:cubicBezTo>
                      <a:pt x="26" y="22"/>
                      <a:pt x="25" y="24"/>
                      <a:pt x="25" y="23"/>
                    </a:cubicBezTo>
                    <a:cubicBezTo>
                      <a:pt x="25" y="21"/>
                      <a:pt x="25" y="23"/>
                      <a:pt x="25" y="22"/>
                    </a:cubicBezTo>
                    <a:cubicBezTo>
                      <a:pt x="24" y="24"/>
                      <a:pt x="24" y="25"/>
                      <a:pt x="24" y="25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3"/>
                      <a:pt x="23" y="20"/>
                      <a:pt x="21" y="23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0" y="23"/>
                      <a:pt x="20" y="21"/>
                      <a:pt x="18" y="24"/>
                    </a:cubicBezTo>
                    <a:cubicBezTo>
                      <a:pt x="18" y="23"/>
                      <a:pt x="18" y="22"/>
                      <a:pt x="18" y="22"/>
                    </a:cubicBezTo>
                    <a:cubicBezTo>
                      <a:pt x="17" y="24"/>
                      <a:pt x="17" y="23"/>
                      <a:pt x="16" y="25"/>
                    </a:cubicBezTo>
                    <a:cubicBezTo>
                      <a:pt x="16" y="25"/>
                      <a:pt x="16" y="24"/>
                      <a:pt x="16" y="24"/>
                    </a:cubicBezTo>
                    <a:cubicBezTo>
                      <a:pt x="16" y="23"/>
                      <a:pt x="17" y="21"/>
                      <a:pt x="16" y="23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5" y="23"/>
                      <a:pt x="14" y="24"/>
                      <a:pt x="15" y="23"/>
                    </a:cubicBezTo>
                    <a:cubicBezTo>
                      <a:pt x="14" y="24"/>
                      <a:pt x="13" y="24"/>
                      <a:pt x="13" y="26"/>
                    </a:cubicBezTo>
                    <a:cubicBezTo>
                      <a:pt x="12" y="26"/>
                      <a:pt x="14" y="23"/>
                      <a:pt x="13" y="25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2"/>
                      <a:pt x="12" y="23"/>
                      <a:pt x="11" y="23"/>
                    </a:cubicBezTo>
                    <a:cubicBezTo>
                      <a:pt x="12" y="21"/>
                      <a:pt x="10" y="23"/>
                      <a:pt x="11" y="22"/>
                    </a:cubicBezTo>
                    <a:cubicBezTo>
                      <a:pt x="10" y="23"/>
                      <a:pt x="11" y="21"/>
                      <a:pt x="9" y="23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2"/>
                      <a:pt x="10" y="21"/>
                      <a:pt x="10" y="21"/>
                    </a:cubicBezTo>
                    <a:cubicBezTo>
                      <a:pt x="10" y="20"/>
                      <a:pt x="8" y="21"/>
                      <a:pt x="8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8" y="21"/>
                      <a:pt x="6" y="22"/>
                      <a:pt x="5" y="23"/>
                    </a:cubicBezTo>
                    <a:cubicBezTo>
                      <a:pt x="6" y="22"/>
                      <a:pt x="5" y="23"/>
                      <a:pt x="5" y="22"/>
                    </a:cubicBezTo>
                    <a:cubicBezTo>
                      <a:pt x="6" y="22"/>
                      <a:pt x="8" y="21"/>
                      <a:pt x="9" y="20"/>
                    </a:cubicBezTo>
                    <a:cubicBezTo>
                      <a:pt x="10" y="20"/>
                      <a:pt x="6" y="21"/>
                      <a:pt x="8" y="20"/>
                    </a:cubicBezTo>
                    <a:cubicBezTo>
                      <a:pt x="9" y="20"/>
                      <a:pt x="8" y="20"/>
                      <a:pt x="6" y="21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8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5" y="21"/>
                      <a:pt x="5" y="20"/>
                      <a:pt x="3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" y="22"/>
                      <a:pt x="2" y="22"/>
                      <a:pt x="3" y="21"/>
                    </a:cubicBezTo>
                    <a:cubicBezTo>
                      <a:pt x="5" y="20"/>
                      <a:pt x="6" y="20"/>
                      <a:pt x="7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" y="20"/>
                      <a:pt x="3" y="21"/>
                      <a:pt x="2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2" y="22"/>
                      <a:pt x="1" y="23"/>
                      <a:pt x="2" y="23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6" y="21"/>
                      <a:pt x="4" y="22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4" y="23"/>
                      <a:pt x="2" y="25"/>
                      <a:pt x="3" y="24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6"/>
                      <a:pt x="4" y="24"/>
                      <a:pt x="4" y="24"/>
                    </a:cubicBezTo>
                    <a:cubicBezTo>
                      <a:pt x="4" y="24"/>
                      <a:pt x="1" y="26"/>
                      <a:pt x="1" y="27"/>
                    </a:cubicBezTo>
                    <a:cubicBezTo>
                      <a:pt x="1" y="27"/>
                      <a:pt x="3" y="26"/>
                      <a:pt x="2" y="28"/>
                    </a:cubicBezTo>
                    <a:cubicBezTo>
                      <a:pt x="2" y="28"/>
                      <a:pt x="4" y="28"/>
                      <a:pt x="5" y="27"/>
                    </a:cubicBezTo>
                    <a:cubicBezTo>
                      <a:pt x="5" y="28"/>
                      <a:pt x="3" y="29"/>
                      <a:pt x="4" y="29"/>
                    </a:cubicBezTo>
                    <a:cubicBezTo>
                      <a:pt x="3" y="29"/>
                      <a:pt x="2" y="30"/>
                      <a:pt x="2" y="31"/>
                    </a:cubicBezTo>
                    <a:cubicBezTo>
                      <a:pt x="3" y="30"/>
                      <a:pt x="2" y="32"/>
                      <a:pt x="4" y="30"/>
                    </a:cubicBezTo>
                    <a:cubicBezTo>
                      <a:pt x="4" y="30"/>
                      <a:pt x="4" y="31"/>
                      <a:pt x="5" y="31"/>
                    </a:cubicBezTo>
                    <a:cubicBezTo>
                      <a:pt x="4" y="31"/>
                      <a:pt x="3" y="33"/>
                      <a:pt x="3" y="33"/>
                    </a:cubicBezTo>
                    <a:cubicBezTo>
                      <a:pt x="4" y="32"/>
                      <a:pt x="5" y="32"/>
                      <a:pt x="5" y="32"/>
                    </a:cubicBezTo>
                    <a:cubicBezTo>
                      <a:pt x="6" y="31"/>
                      <a:pt x="6" y="31"/>
                      <a:pt x="7" y="29"/>
                    </a:cubicBezTo>
                    <a:cubicBezTo>
                      <a:pt x="7" y="29"/>
                      <a:pt x="8" y="28"/>
                      <a:pt x="8" y="29"/>
                    </a:cubicBezTo>
                    <a:cubicBezTo>
                      <a:pt x="7" y="30"/>
                      <a:pt x="5" y="32"/>
                      <a:pt x="6" y="33"/>
                    </a:cubicBezTo>
                    <a:cubicBezTo>
                      <a:pt x="4" y="35"/>
                      <a:pt x="5" y="32"/>
                      <a:pt x="4" y="34"/>
                    </a:cubicBezTo>
                    <a:cubicBezTo>
                      <a:pt x="2" y="36"/>
                      <a:pt x="2" y="36"/>
                      <a:pt x="2" y="35"/>
                    </a:cubicBezTo>
                    <a:cubicBezTo>
                      <a:pt x="0" y="36"/>
                      <a:pt x="2" y="35"/>
                      <a:pt x="1" y="37"/>
                    </a:cubicBezTo>
                    <a:cubicBezTo>
                      <a:pt x="1" y="37"/>
                      <a:pt x="2" y="36"/>
                      <a:pt x="3" y="36"/>
                    </a:cubicBezTo>
                    <a:cubicBezTo>
                      <a:pt x="4" y="35"/>
                      <a:pt x="4" y="35"/>
                      <a:pt x="4" y="34"/>
                    </a:cubicBezTo>
                    <a:cubicBezTo>
                      <a:pt x="6" y="32"/>
                      <a:pt x="4" y="36"/>
                      <a:pt x="4" y="3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3" y="37"/>
                      <a:pt x="4" y="36"/>
                      <a:pt x="4" y="36"/>
                    </a:cubicBezTo>
                    <a:cubicBezTo>
                      <a:pt x="3" y="39"/>
                      <a:pt x="4" y="36"/>
                      <a:pt x="3" y="38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41"/>
                      <a:pt x="3" y="38"/>
                      <a:pt x="3" y="39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4" y="38"/>
                      <a:pt x="5" y="37"/>
                      <a:pt x="4" y="37"/>
                    </a:cubicBezTo>
                    <a:cubicBezTo>
                      <a:pt x="6" y="34"/>
                      <a:pt x="5" y="37"/>
                      <a:pt x="6" y="36"/>
                    </a:cubicBezTo>
                    <a:cubicBezTo>
                      <a:pt x="7" y="35"/>
                      <a:pt x="5" y="36"/>
                      <a:pt x="6" y="35"/>
                    </a:cubicBezTo>
                    <a:cubicBezTo>
                      <a:pt x="7" y="33"/>
                      <a:pt x="7" y="34"/>
                      <a:pt x="8" y="33"/>
                    </a:cubicBezTo>
                    <a:cubicBezTo>
                      <a:pt x="8" y="34"/>
                      <a:pt x="7" y="35"/>
                      <a:pt x="6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5" y="37"/>
                      <a:pt x="5" y="39"/>
                      <a:pt x="4" y="40"/>
                    </a:cubicBezTo>
                    <a:cubicBezTo>
                      <a:pt x="4" y="41"/>
                      <a:pt x="5" y="38"/>
                      <a:pt x="5" y="39"/>
                    </a:cubicBezTo>
                    <a:cubicBezTo>
                      <a:pt x="5" y="39"/>
                      <a:pt x="6" y="37"/>
                      <a:pt x="6" y="37"/>
                    </a:cubicBezTo>
                    <a:cubicBezTo>
                      <a:pt x="9" y="33"/>
                      <a:pt x="5" y="40"/>
                      <a:pt x="6" y="39"/>
                    </a:cubicBezTo>
                    <a:cubicBezTo>
                      <a:pt x="7" y="37"/>
                      <a:pt x="9" y="36"/>
                      <a:pt x="10" y="33"/>
                    </a:cubicBezTo>
                    <a:cubicBezTo>
                      <a:pt x="10" y="32"/>
                      <a:pt x="11" y="32"/>
                      <a:pt x="11" y="32"/>
                    </a:cubicBezTo>
                    <a:cubicBezTo>
                      <a:pt x="10" y="34"/>
                      <a:pt x="10" y="34"/>
                      <a:pt x="9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7" y="39"/>
                      <a:pt x="7" y="40"/>
                      <a:pt x="7" y="41"/>
                    </a:cubicBezTo>
                    <a:cubicBezTo>
                      <a:pt x="8" y="41"/>
                      <a:pt x="8" y="40"/>
                      <a:pt x="8" y="39"/>
                    </a:cubicBezTo>
                    <a:cubicBezTo>
                      <a:pt x="8" y="40"/>
                      <a:pt x="7" y="41"/>
                      <a:pt x="8" y="41"/>
                    </a:cubicBezTo>
                    <a:cubicBezTo>
                      <a:pt x="8" y="40"/>
                      <a:pt x="9" y="38"/>
                      <a:pt x="9" y="38"/>
                    </a:cubicBezTo>
                    <a:cubicBezTo>
                      <a:pt x="10" y="38"/>
                      <a:pt x="9" y="40"/>
                      <a:pt x="9" y="41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9" y="41"/>
                      <a:pt x="8" y="43"/>
                      <a:pt x="8" y="42"/>
                    </a:cubicBezTo>
                    <a:cubicBezTo>
                      <a:pt x="9" y="41"/>
                      <a:pt x="9" y="40"/>
                      <a:pt x="10" y="38"/>
                    </a:cubicBezTo>
                    <a:cubicBezTo>
                      <a:pt x="11" y="38"/>
                      <a:pt x="10" y="40"/>
                      <a:pt x="10" y="39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10" y="40"/>
                      <a:pt x="8" y="43"/>
                      <a:pt x="9" y="43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0" y="42"/>
                      <a:pt x="11" y="40"/>
                      <a:pt x="11" y="42"/>
                    </a:cubicBezTo>
                    <a:cubicBezTo>
                      <a:pt x="12" y="40"/>
                      <a:pt x="11" y="42"/>
                      <a:pt x="11" y="41"/>
                    </a:cubicBezTo>
                    <a:cubicBezTo>
                      <a:pt x="11" y="39"/>
                      <a:pt x="12" y="39"/>
                      <a:pt x="12" y="39"/>
                    </a:cubicBezTo>
                    <a:cubicBezTo>
                      <a:pt x="11" y="42"/>
                      <a:pt x="12" y="39"/>
                      <a:pt x="12" y="40"/>
                    </a:cubicBezTo>
                    <a:cubicBezTo>
                      <a:pt x="12" y="41"/>
                      <a:pt x="12" y="41"/>
                      <a:pt x="12" y="42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2" y="43"/>
                      <a:pt x="13" y="39"/>
                      <a:pt x="13" y="41"/>
                    </a:cubicBezTo>
                    <a:cubicBezTo>
                      <a:pt x="13" y="42"/>
                      <a:pt x="12" y="43"/>
                      <a:pt x="12" y="43"/>
                    </a:cubicBezTo>
                    <a:cubicBezTo>
                      <a:pt x="13" y="41"/>
                      <a:pt x="14" y="40"/>
                      <a:pt x="14" y="39"/>
                    </a:cubicBezTo>
                    <a:cubicBezTo>
                      <a:pt x="14" y="40"/>
                      <a:pt x="13" y="42"/>
                      <a:pt x="13" y="44"/>
                    </a:cubicBezTo>
                    <a:cubicBezTo>
                      <a:pt x="14" y="42"/>
                      <a:pt x="13" y="45"/>
                      <a:pt x="14" y="43"/>
                    </a:cubicBezTo>
                    <a:cubicBezTo>
                      <a:pt x="14" y="42"/>
                      <a:pt x="14" y="41"/>
                      <a:pt x="15" y="40"/>
                    </a:cubicBezTo>
                    <a:cubicBezTo>
                      <a:pt x="15" y="40"/>
                      <a:pt x="14" y="41"/>
                      <a:pt x="14" y="42"/>
                    </a:cubicBezTo>
                    <a:cubicBezTo>
                      <a:pt x="14" y="42"/>
                      <a:pt x="15" y="40"/>
                      <a:pt x="15" y="39"/>
                    </a:cubicBezTo>
                    <a:cubicBezTo>
                      <a:pt x="15" y="39"/>
                      <a:pt x="16" y="37"/>
                      <a:pt x="16" y="39"/>
                    </a:cubicBezTo>
                    <a:cubicBezTo>
                      <a:pt x="16" y="40"/>
                      <a:pt x="15" y="39"/>
                      <a:pt x="15" y="40"/>
                    </a:cubicBezTo>
                    <a:cubicBezTo>
                      <a:pt x="16" y="41"/>
                      <a:pt x="17" y="37"/>
                      <a:pt x="17" y="36"/>
                    </a:cubicBezTo>
                    <a:cubicBezTo>
                      <a:pt x="17" y="35"/>
                      <a:pt x="18" y="32"/>
                      <a:pt x="19" y="31"/>
                    </a:cubicBezTo>
                    <a:cubicBezTo>
                      <a:pt x="19" y="32"/>
                      <a:pt x="18" y="32"/>
                      <a:pt x="18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37"/>
                      <a:pt x="16" y="39"/>
                      <a:pt x="16" y="41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1"/>
                      <a:pt x="16" y="43"/>
                      <a:pt x="16" y="42"/>
                    </a:cubicBezTo>
                    <a:cubicBezTo>
                      <a:pt x="17" y="41"/>
                      <a:pt x="16" y="43"/>
                      <a:pt x="16" y="41"/>
                    </a:cubicBezTo>
                    <a:cubicBezTo>
                      <a:pt x="17" y="41"/>
                      <a:pt x="18" y="38"/>
                      <a:pt x="18" y="39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7" y="43"/>
                      <a:pt x="17" y="41"/>
                      <a:pt x="17" y="42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8" y="43"/>
                      <a:pt x="19" y="43"/>
                      <a:pt x="21" y="39"/>
                    </a:cubicBezTo>
                    <a:cubicBezTo>
                      <a:pt x="21" y="41"/>
                      <a:pt x="21" y="41"/>
                      <a:pt x="21" y="42"/>
                    </a:cubicBezTo>
                    <a:cubicBezTo>
                      <a:pt x="21" y="42"/>
                      <a:pt x="22" y="41"/>
                      <a:pt x="22" y="41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4"/>
                      <a:pt x="23" y="42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3" y="44"/>
                      <a:pt x="23" y="41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0"/>
                      <a:pt x="24" y="41"/>
                      <a:pt x="24" y="43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3"/>
                      <a:pt x="25" y="43"/>
                      <a:pt x="26" y="42"/>
                    </a:cubicBezTo>
                    <a:cubicBezTo>
                      <a:pt x="25" y="42"/>
                      <a:pt x="25" y="41"/>
                      <a:pt x="26" y="39"/>
                    </a:cubicBezTo>
                    <a:cubicBezTo>
                      <a:pt x="26" y="37"/>
                      <a:pt x="26" y="40"/>
                      <a:pt x="26" y="39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6" y="44"/>
                      <a:pt x="27" y="42"/>
                      <a:pt x="28" y="42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3"/>
                      <a:pt x="29" y="41"/>
                      <a:pt x="30" y="42"/>
                    </a:cubicBezTo>
                    <a:cubicBezTo>
                      <a:pt x="30" y="41"/>
                      <a:pt x="30" y="38"/>
                      <a:pt x="30" y="38"/>
                    </a:cubicBezTo>
                    <a:cubicBezTo>
                      <a:pt x="30" y="36"/>
                      <a:pt x="30" y="41"/>
                      <a:pt x="30" y="42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0"/>
                      <a:pt x="31" y="39"/>
                      <a:pt x="31" y="40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2" y="41"/>
                      <a:pt x="32" y="42"/>
                      <a:pt x="32" y="42"/>
                    </a:cubicBezTo>
                    <a:cubicBezTo>
                      <a:pt x="32" y="40"/>
                      <a:pt x="33" y="41"/>
                      <a:pt x="33" y="39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41"/>
                      <a:pt x="33" y="41"/>
                      <a:pt x="33" y="41"/>
                    </a:cubicBezTo>
                    <a:cubicBezTo>
                      <a:pt x="33" y="42"/>
                      <a:pt x="33" y="40"/>
                      <a:pt x="33" y="39"/>
                    </a:cubicBezTo>
                    <a:cubicBezTo>
                      <a:pt x="33" y="38"/>
                      <a:pt x="33" y="39"/>
                      <a:pt x="33" y="40"/>
                    </a:cubicBezTo>
                    <a:cubicBezTo>
                      <a:pt x="33" y="41"/>
                      <a:pt x="33" y="40"/>
                      <a:pt x="33" y="40"/>
                    </a:cubicBezTo>
                    <a:cubicBezTo>
                      <a:pt x="33" y="41"/>
                      <a:pt x="33" y="40"/>
                      <a:pt x="33" y="41"/>
                    </a:cubicBezTo>
                    <a:cubicBezTo>
                      <a:pt x="33" y="41"/>
                      <a:pt x="33" y="39"/>
                      <a:pt x="34" y="40"/>
                    </a:cubicBezTo>
                    <a:cubicBezTo>
                      <a:pt x="34" y="40"/>
                      <a:pt x="34" y="40"/>
                      <a:pt x="34" y="41"/>
                    </a:cubicBezTo>
                    <a:cubicBezTo>
                      <a:pt x="34" y="40"/>
                      <a:pt x="34" y="40"/>
                      <a:pt x="35" y="40"/>
                    </a:cubicBezTo>
                    <a:cubicBezTo>
                      <a:pt x="34" y="39"/>
                      <a:pt x="34" y="39"/>
                      <a:pt x="34" y="38"/>
                    </a:cubicBezTo>
                    <a:cubicBezTo>
                      <a:pt x="34" y="38"/>
                      <a:pt x="34" y="37"/>
                      <a:pt x="34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8"/>
                      <a:pt x="35" y="39"/>
                      <a:pt x="34" y="37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9"/>
                      <a:pt x="35" y="41"/>
                      <a:pt x="36" y="42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6" y="40"/>
                      <a:pt x="37" y="40"/>
                      <a:pt x="37" y="41"/>
                    </a:cubicBezTo>
                    <a:cubicBezTo>
                      <a:pt x="38" y="42"/>
                      <a:pt x="37" y="36"/>
                      <a:pt x="37" y="38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0"/>
                      <a:pt x="38" y="39"/>
                      <a:pt x="38" y="39"/>
                    </a:cubicBezTo>
                    <a:cubicBezTo>
                      <a:pt x="38" y="38"/>
                      <a:pt x="38" y="41"/>
                      <a:pt x="38" y="39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9" y="42"/>
                      <a:pt x="40" y="38"/>
                      <a:pt x="41" y="40"/>
                    </a:cubicBezTo>
                    <a:cubicBezTo>
                      <a:pt x="40" y="38"/>
                      <a:pt x="41" y="39"/>
                      <a:pt x="41" y="39"/>
                    </a:cubicBezTo>
                    <a:cubicBezTo>
                      <a:pt x="42" y="41"/>
                      <a:pt x="41" y="38"/>
                      <a:pt x="42" y="39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2" y="38"/>
                      <a:pt x="40" y="33"/>
                      <a:pt x="42" y="36"/>
                    </a:cubicBezTo>
                    <a:cubicBezTo>
                      <a:pt x="42" y="37"/>
                      <a:pt x="42" y="38"/>
                      <a:pt x="42" y="38"/>
                    </a:cubicBezTo>
                    <a:cubicBezTo>
                      <a:pt x="44" y="41"/>
                      <a:pt x="42" y="36"/>
                      <a:pt x="44" y="38"/>
                    </a:cubicBezTo>
                    <a:cubicBezTo>
                      <a:pt x="43" y="37"/>
                      <a:pt x="43" y="36"/>
                      <a:pt x="43" y="35"/>
                    </a:cubicBezTo>
                    <a:cubicBezTo>
                      <a:pt x="43" y="36"/>
                      <a:pt x="44" y="37"/>
                      <a:pt x="44" y="37"/>
                    </a:cubicBezTo>
                    <a:cubicBezTo>
                      <a:pt x="44" y="37"/>
                      <a:pt x="44" y="36"/>
                      <a:pt x="44" y="37"/>
                    </a:cubicBezTo>
                    <a:cubicBezTo>
                      <a:pt x="45" y="37"/>
                      <a:pt x="45" y="38"/>
                      <a:pt x="45" y="38"/>
                    </a:cubicBezTo>
                    <a:cubicBezTo>
                      <a:pt x="45" y="38"/>
                      <a:pt x="45" y="37"/>
                      <a:pt x="45" y="36"/>
                    </a:cubicBezTo>
                    <a:cubicBezTo>
                      <a:pt x="46" y="38"/>
                      <a:pt x="46" y="37"/>
                      <a:pt x="47" y="38"/>
                    </a:cubicBezTo>
                    <a:cubicBezTo>
                      <a:pt x="46" y="35"/>
                      <a:pt x="48" y="38"/>
                      <a:pt x="46" y="35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6" y="35"/>
                      <a:pt x="46" y="34"/>
                      <a:pt x="46" y="33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8" y="37"/>
                      <a:pt x="47" y="35"/>
                      <a:pt x="48" y="37"/>
                    </a:cubicBezTo>
                    <a:cubicBezTo>
                      <a:pt x="47" y="35"/>
                      <a:pt x="48" y="36"/>
                      <a:pt x="47" y="35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4"/>
                      <a:pt x="47" y="33"/>
                      <a:pt x="47" y="33"/>
                    </a:cubicBezTo>
                    <a:cubicBezTo>
                      <a:pt x="47" y="33"/>
                      <a:pt x="48" y="35"/>
                      <a:pt x="48" y="35"/>
                    </a:cubicBezTo>
                    <a:cubicBezTo>
                      <a:pt x="49" y="36"/>
                      <a:pt x="49" y="35"/>
                      <a:pt x="48" y="35"/>
                    </a:cubicBezTo>
                    <a:cubicBezTo>
                      <a:pt x="48" y="35"/>
                      <a:pt x="48" y="35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4"/>
                      <a:pt x="48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5"/>
                      <a:pt x="49" y="34"/>
                    </a:cubicBezTo>
                    <a:cubicBezTo>
                      <a:pt x="50" y="35"/>
                      <a:pt x="50" y="33"/>
                      <a:pt x="50" y="32"/>
                    </a:cubicBezTo>
                    <a:cubicBezTo>
                      <a:pt x="50" y="33"/>
                      <a:pt x="51" y="34"/>
                      <a:pt x="50" y="33"/>
                    </a:cubicBezTo>
                    <a:cubicBezTo>
                      <a:pt x="50" y="33"/>
                      <a:pt x="50" y="31"/>
                      <a:pt x="50" y="32"/>
                    </a:cubicBezTo>
                    <a:cubicBezTo>
                      <a:pt x="50" y="32"/>
                      <a:pt x="51" y="33"/>
                      <a:pt x="51" y="33"/>
                    </a:cubicBezTo>
                    <a:cubicBezTo>
                      <a:pt x="52" y="33"/>
                      <a:pt x="51" y="32"/>
                      <a:pt x="51" y="32"/>
                    </a:cubicBezTo>
                    <a:cubicBezTo>
                      <a:pt x="52" y="34"/>
                      <a:pt x="51" y="30"/>
                      <a:pt x="52" y="31"/>
                    </a:cubicBezTo>
                    <a:cubicBezTo>
                      <a:pt x="52" y="31"/>
                      <a:pt x="53" y="32"/>
                      <a:pt x="53" y="33"/>
                    </a:cubicBezTo>
                    <a:cubicBezTo>
                      <a:pt x="53" y="32"/>
                      <a:pt x="53" y="31"/>
                      <a:pt x="52" y="29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0"/>
                      <a:pt x="53" y="29"/>
                    </a:cubicBezTo>
                    <a:cubicBezTo>
                      <a:pt x="52" y="28"/>
                      <a:pt x="51" y="27"/>
                      <a:pt x="52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2" y="27"/>
                      <a:pt x="52" y="27"/>
                      <a:pt x="53" y="28"/>
                    </a:cubicBezTo>
                    <a:cubicBezTo>
                      <a:pt x="54" y="30"/>
                      <a:pt x="54" y="29"/>
                      <a:pt x="54" y="29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53" y="27"/>
                      <a:pt x="54" y="29"/>
                      <a:pt x="54" y="28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4"/>
                      <a:pt x="54" y="26"/>
                      <a:pt x="54" y="27"/>
                    </a:cubicBezTo>
                    <a:cubicBezTo>
                      <a:pt x="54" y="26"/>
                      <a:pt x="53" y="24"/>
                      <a:pt x="52" y="22"/>
                    </a:cubicBezTo>
                    <a:cubicBezTo>
                      <a:pt x="52" y="22"/>
                      <a:pt x="52" y="21"/>
                      <a:pt x="52" y="21"/>
                    </a:cubicBezTo>
                    <a:cubicBezTo>
                      <a:pt x="53" y="22"/>
                      <a:pt x="52" y="21"/>
                      <a:pt x="53" y="22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4" y="23"/>
                      <a:pt x="55" y="25"/>
                      <a:pt x="55" y="26"/>
                    </a:cubicBezTo>
                    <a:cubicBezTo>
                      <a:pt x="55" y="25"/>
                      <a:pt x="56" y="26"/>
                      <a:pt x="57" y="26"/>
                    </a:cubicBezTo>
                    <a:cubicBezTo>
                      <a:pt x="55" y="23"/>
                      <a:pt x="56" y="24"/>
                      <a:pt x="55" y="22"/>
                    </a:cubicBezTo>
                    <a:cubicBezTo>
                      <a:pt x="55" y="22"/>
                      <a:pt x="56" y="24"/>
                      <a:pt x="57" y="24"/>
                    </a:cubicBezTo>
                    <a:cubicBezTo>
                      <a:pt x="56" y="23"/>
                      <a:pt x="57" y="23"/>
                      <a:pt x="57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7" y="23"/>
                      <a:pt x="58" y="23"/>
                      <a:pt x="57" y="21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9" y="22"/>
                      <a:pt x="56" y="19"/>
                      <a:pt x="57" y="20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7" y="20"/>
                      <a:pt x="59" y="22"/>
                      <a:pt x="58" y="20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9" y="21"/>
                      <a:pt x="59" y="21"/>
                      <a:pt x="58" y="19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0" y="22"/>
                      <a:pt x="58" y="19"/>
                      <a:pt x="59" y="19"/>
                    </a:cubicBezTo>
                    <a:cubicBezTo>
                      <a:pt x="59" y="19"/>
                      <a:pt x="60" y="20"/>
                      <a:pt x="60" y="20"/>
                    </a:cubicBezTo>
                    <a:cubicBezTo>
                      <a:pt x="59" y="19"/>
                      <a:pt x="60" y="19"/>
                      <a:pt x="60" y="19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2" y="19"/>
                      <a:pt x="64" y="18"/>
                      <a:pt x="63" y="16"/>
                    </a:cubicBezTo>
                    <a:cubicBezTo>
                      <a:pt x="65" y="17"/>
                      <a:pt x="64" y="17"/>
                      <a:pt x="65" y="18"/>
                    </a:cubicBezTo>
                    <a:cubicBezTo>
                      <a:pt x="64" y="17"/>
                      <a:pt x="65" y="18"/>
                      <a:pt x="65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5" y="17"/>
                      <a:pt x="66" y="18"/>
                      <a:pt x="66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4" y="15"/>
                      <a:pt x="68" y="18"/>
                      <a:pt x="66" y="16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5" y="15"/>
                      <a:pt x="68" y="17"/>
                      <a:pt x="66" y="16"/>
                    </a:cubicBezTo>
                    <a:cubicBezTo>
                      <a:pt x="67" y="16"/>
                      <a:pt x="67" y="16"/>
                      <a:pt x="67" y="16"/>
                    </a:cubicBezTo>
                    <a:cubicBezTo>
                      <a:pt x="68" y="17"/>
                      <a:pt x="65" y="14"/>
                      <a:pt x="67" y="15"/>
                    </a:cubicBezTo>
                    <a:cubicBezTo>
                      <a:pt x="67" y="15"/>
                      <a:pt x="66" y="14"/>
                      <a:pt x="65" y="13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67" y="13"/>
                      <a:pt x="68" y="12"/>
                      <a:pt x="66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5" y="9"/>
                      <a:pt x="70" y="11"/>
                      <a:pt x="66" y="8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6" y="8"/>
                      <a:pt x="67" y="8"/>
                      <a:pt x="66" y="7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7" y="8"/>
                      <a:pt x="65" y="6"/>
                      <a:pt x="65" y="7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9" y="7"/>
                      <a:pt x="72" y="3"/>
                      <a:pt x="68" y="4"/>
                    </a:cubicBezTo>
                    <a:close/>
                    <a:moveTo>
                      <a:pt x="61" y="9"/>
                    </a:moveTo>
                    <a:cubicBezTo>
                      <a:pt x="60" y="9"/>
                      <a:pt x="61" y="7"/>
                      <a:pt x="62" y="6"/>
                    </a:cubicBezTo>
                    <a:cubicBezTo>
                      <a:pt x="62" y="8"/>
                      <a:pt x="61" y="9"/>
                      <a:pt x="6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chenying0907 255"/>
              <p:cNvSpPr/>
              <p:nvPr/>
            </p:nvSpPr>
            <p:spPr bwMode="auto">
              <a:xfrm>
                <a:off x="4011" y="3063"/>
                <a:ext cx="5" cy="5"/>
              </a:xfrm>
              <a:custGeom>
                <a:avLst/>
                <a:gdLst>
                  <a:gd name="T0" fmla="*/ 5 w 5"/>
                  <a:gd name="T1" fmla="*/ 5 h 5"/>
                  <a:gd name="T2" fmla="*/ 0 w 5"/>
                  <a:gd name="T3" fmla="*/ 0 h 5"/>
                  <a:gd name="T4" fmla="*/ 2 w 5"/>
                  <a:gd name="T5" fmla="*/ 5 h 5"/>
                  <a:gd name="T6" fmla="*/ 5 w 5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chenying0907 256"/>
              <p:cNvSpPr/>
              <p:nvPr/>
            </p:nvSpPr>
            <p:spPr bwMode="auto">
              <a:xfrm>
                <a:off x="3912" y="310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chenying0907 257"/>
              <p:cNvSpPr/>
              <p:nvPr/>
            </p:nvSpPr>
            <p:spPr bwMode="auto">
              <a:xfrm>
                <a:off x="3996" y="3089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Oval 258"/>
              <p:cNvSpPr>
                <a:spLocks noChangeArrowheads="1"/>
              </p:cNvSpPr>
              <p:nvPr/>
            </p:nvSpPr>
            <p:spPr bwMode="auto">
              <a:xfrm>
                <a:off x="3595" y="182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chenying0907 259"/>
              <p:cNvSpPr/>
              <p:nvPr/>
            </p:nvSpPr>
            <p:spPr bwMode="auto">
              <a:xfrm>
                <a:off x="3598" y="182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chenying0907 260"/>
              <p:cNvSpPr/>
              <p:nvPr/>
            </p:nvSpPr>
            <p:spPr bwMode="auto">
              <a:xfrm>
                <a:off x="3918" y="28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chenying0907 261"/>
              <p:cNvSpPr/>
              <p:nvPr/>
            </p:nvSpPr>
            <p:spPr bwMode="auto">
              <a:xfrm>
                <a:off x="3924" y="303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chenying0907 262"/>
              <p:cNvSpPr/>
              <p:nvPr/>
            </p:nvSpPr>
            <p:spPr bwMode="auto">
              <a:xfrm>
                <a:off x="3986" y="3027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chenying0907 263"/>
              <p:cNvSpPr/>
              <p:nvPr/>
            </p:nvSpPr>
            <p:spPr bwMode="auto">
              <a:xfrm>
                <a:off x="3899" y="3091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Rectangle 264"/>
              <p:cNvSpPr>
                <a:spLocks noChangeArrowheads="1"/>
              </p:cNvSpPr>
              <p:nvPr/>
            </p:nvSpPr>
            <p:spPr bwMode="auto">
              <a:xfrm>
                <a:off x="4013" y="3004"/>
                <a:ext cx="1" cy="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chenying0907 265"/>
              <p:cNvSpPr/>
              <p:nvPr/>
            </p:nvSpPr>
            <p:spPr bwMode="auto">
              <a:xfrm>
                <a:off x="3903" y="3055"/>
                <a:ext cx="6" cy="2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chenying0907 266"/>
              <p:cNvSpPr/>
              <p:nvPr/>
            </p:nvSpPr>
            <p:spPr bwMode="auto">
              <a:xfrm>
                <a:off x="3905" y="3055"/>
                <a:ext cx="4" cy="0"/>
              </a:xfrm>
              <a:custGeom>
                <a:avLst/>
                <a:gdLst>
                  <a:gd name="T0" fmla="*/ 1 w 2"/>
                  <a:gd name="T1" fmla="*/ 2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chenying0907 267"/>
              <p:cNvSpPr/>
              <p:nvPr/>
            </p:nvSpPr>
            <p:spPr bwMode="auto">
              <a:xfrm>
                <a:off x="3897" y="3085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chenying0907 268"/>
              <p:cNvSpPr/>
              <p:nvPr/>
            </p:nvSpPr>
            <p:spPr bwMode="auto">
              <a:xfrm>
                <a:off x="3897" y="3095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chenying0907 269"/>
              <p:cNvSpPr/>
              <p:nvPr/>
            </p:nvSpPr>
            <p:spPr bwMode="auto">
              <a:xfrm>
                <a:off x="3984" y="3095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chenying0907 270"/>
              <p:cNvSpPr/>
              <p:nvPr/>
            </p:nvSpPr>
            <p:spPr bwMode="auto">
              <a:xfrm>
                <a:off x="3600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chenying0907 271"/>
              <p:cNvSpPr/>
              <p:nvPr/>
            </p:nvSpPr>
            <p:spPr bwMode="auto">
              <a:xfrm>
                <a:off x="3905" y="3100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1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chenying0907 272"/>
              <p:cNvSpPr/>
              <p:nvPr/>
            </p:nvSpPr>
            <p:spPr bwMode="auto">
              <a:xfrm>
                <a:off x="4230" y="2480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1"/>
                      <a:pt x="1" y="1"/>
                      <a:pt x="2" y="1"/>
                    </a:cubicBezTo>
                    <a:cubicBezTo>
                      <a:pt x="2" y="0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chenying0907 273"/>
              <p:cNvSpPr/>
              <p:nvPr/>
            </p:nvSpPr>
            <p:spPr bwMode="auto">
              <a:xfrm>
                <a:off x="3895" y="3080"/>
                <a:ext cx="4" cy="3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0 h 1"/>
                  <a:gd name="T4" fmla="*/ 1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chenying0907 274"/>
              <p:cNvSpPr/>
              <p:nvPr/>
            </p:nvSpPr>
            <p:spPr bwMode="auto">
              <a:xfrm>
                <a:off x="4007" y="30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chenying0907 275"/>
              <p:cNvSpPr/>
              <p:nvPr/>
            </p:nvSpPr>
            <p:spPr bwMode="auto">
              <a:xfrm>
                <a:off x="3598" y="18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chenying0907 276"/>
              <p:cNvSpPr/>
              <p:nvPr/>
            </p:nvSpPr>
            <p:spPr bwMode="auto">
              <a:xfrm>
                <a:off x="4005" y="307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chenying0907 277"/>
              <p:cNvSpPr/>
              <p:nvPr/>
            </p:nvSpPr>
            <p:spPr bwMode="auto">
              <a:xfrm>
                <a:off x="4007" y="30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chenying0907 278"/>
              <p:cNvSpPr/>
              <p:nvPr/>
            </p:nvSpPr>
            <p:spPr bwMode="auto">
              <a:xfrm>
                <a:off x="3598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chenying0907 279"/>
              <p:cNvSpPr/>
              <p:nvPr/>
            </p:nvSpPr>
            <p:spPr bwMode="auto">
              <a:xfrm>
                <a:off x="3598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0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chenying0907 280"/>
              <p:cNvSpPr/>
              <p:nvPr/>
            </p:nvSpPr>
            <p:spPr bwMode="auto">
              <a:xfrm>
                <a:off x="4009" y="308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chenying0907 281"/>
              <p:cNvSpPr/>
              <p:nvPr/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chenying0907 282"/>
              <p:cNvSpPr/>
              <p:nvPr/>
            </p:nvSpPr>
            <p:spPr bwMode="auto">
              <a:xfrm>
                <a:off x="3929" y="1870"/>
                <a:ext cx="4" cy="8"/>
              </a:xfrm>
              <a:custGeom>
                <a:avLst/>
                <a:gdLst>
                  <a:gd name="T0" fmla="*/ 2 w 2"/>
                  <a:gd name="T1" fmla="*/ 1 h 4"/>
                  <a:gd name="T2" fmla="*/ 1 w 2"/>
                  <a:gd name="T3" fmla="*/ 4 h 4"/>
                  <a:gd name="T4" fmla="*/ 2 w 2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1"/>
                      <a:pt x="0" y="1"/>
                      <a:pt x="1" y="4"/>
                    </a:cubicBezTo>
                    <a:cubicBezTo>
                      <a:pt x="1" y="0"/>
                      <a:pt x="2" y="4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chenying0907 283"/>
              <p:cNvSpPr/>
              <p:nvPr/>
            </p:nvSpPr>
            <p:spPr bwMode="auto">
              <a:xfrm>
                <a:off x="3687" y="1579"/>
                <a:ext cx="4" cy="4"/>
              </a:xfrm>
              <a:custGeom>
                <a:avLst/>
                <a:gdLst>
                  <a:gd name="T0" fmla="*/ 0 w 4"/>
                  <a:gd name="T1" fmla="*/ 4 h 4"/>
                  <a:gd name="T2" fmla="*/ 4 w 4"/>
                  <a:gd name="T3" fmla="*/ 0 h 4"/>
                  <a:gd name="T4" fmla="*/ 0 w 4"/>
                  <a:gd name="T5" fmla="*/ 2 h 4"/>
                  <a:gd name="T6" fmla="*/ 0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chenying0907 284"/>
              <p:cNvSpPr/>
              <p:nvPr/>
            </p:nvSpPr>
            <p:spPr bwMode="auto">
              <a:xfrm>
                <a:off x="4086" y="1583"/>
                <a:ext cx="8" cy="4"/>
              </a:xfrm>
              <a:custGeom>
                <a:avLst/>
                <a:gdLst>
                  <a:gd name="T0" fmla="*/ 2 w 4"/>
                  <a:gd name="T1" fmla="*/ 2 h 2"/>
                  <a:gd name="T2" fmla="*/ 1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2" y="2"/>
                      <a:pt x="3" y="1"/>
                      <a:pt x="1" y="0"/>
                    </a:cubicBezTo>
                    <a:cubicBezTo>
                      <a:pt x="4" y="2"/>
                      <a:pt x="0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chenying0907 285"/>
              <p:cNvSpPr/>
              <p:nvPr/>
            </p:nvSpPr>
            <p:spPr bwMode="auto">
              <a:xfrm>
                <a:off x="3574" y="1912"/>
                <a:ext cx="2" cy="21"/>
              </a:xfrm>
              <a:custGeom>
                <a:avLst/>
                <a:gdLst>
                  <a:gd name="T0" fmla="*/ 0 w 1"/>
                  <a:gd name="T1" fmla="*/ 0 h 10"/>
                  <a:gd name="T2" fmla="*/ 1 w 1"/>
                  <a:gd name="T3" fmla="*/ 10 h 10"/>
                  <a:gd name="T4" fmla="*/ 0 w 1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0">
                    <a:moveTo>
                      <a:pt x="0" y="0"/>
                    </a:moveTo>
                    <a:cubicBezTo>
                      <a:pt x="0" y="4"/>
                      <a:pt x="0" y="10"/>
                      <a:pt x="1" y="1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chenying0907 286"/>
              <p:cNvSpPr>
                <a:spLocks noEditPoints="1"/>
              </p:cNvSpPr>
              <p:nvPr/>
            </p:nvSpPr>
            <p:spPr bwMode="auto">
              <a:xfrm>
                <a:off x="3559" y="1774"/>
                <a:ext cx="77" cy="91"/>
              </a:xfrm>
              <a:custGeom>
                <a:avLst/>
                <a:gdLst>
                  <a:gd name="T0" fmla="*/ 32 w 36"/>
                  <a:gd name="T1" fmla="*/ 19 h 43"/>
                  <a:gd name="T2" fmla="*/ 27 w 36"/>
                  <a:gd name="T3" fmla="*/ 2 h 43"/>
                  <a:gd name="T4" fmla="*/ 8 w 36"/>
                  <a:gd name="T5" fmla="*/ 14 h 43"/>
                  <a:gd name="T6" fmla="*/ 16 w 36"/>
                  <a:gd name="T7" fmla="*/ 25 h 43"/>
                  <a:gd name="T8" fmla="*/ 16 w 36"/>
                  <a:gd name="T9" fmla="*/ 24 h 43"/>
                  <a:gd name="T10" fmla="*/ 17 w 36"/>
                  <a:gd name="T11" fmla="*/ 24 h 43"/>
                  <a:gd name="T12" fmla="*/ 17 w 36"/>
                  <a:gd name="T13" fmla="*/ 23 h 43"/>
                  <a:gd name="T14" fmla="*/ 17 w 36"/>
                  <a:gd name="T15" fmla="*/ 24 h 43"/>
                  <a:gd name="T16" fmla="*/ 19 w 36"/>
                  <a:gd name="T17" fmla="*/ 23 h 43"/>
                  <a:gd name="T18" fmla="*/ 18 w 36"/>
                  <a:gd name="T19" fmla="*/ 24 h 43"/>
                  <a:gd name="T20" fmla="*/ 17 w 36"/>
                  <a:gd name="T21" fmla="*/ 24 h 43"/>
                  <a:gd name="T22" fmla="*/ 19 w 36"/>
                  <a:gd name="T23" fmla="*/ 23 h 43"/>
                  <a:gd name="T24" fmla="*/ 20 w 36"/>
                  <a:gd name="T25" fmla="*/ 23 h 43"/>
                  <a:gd name="T26" fmla="*/ 21 w 36"/>
                  <a:gd name="T27" fmla="*/ 24 h 43"/>
                  <a:gd name="T28" fmla="*/ 21 w 36"/>
                  <a:gd name="T29" fmla="*/ 23 h 43"/>
                  <a:gd name="T30" fmla="*/ 21 w 36"/>
                  <a:gd name="T31" fmla="*/ 23 h 43"/>
                  <a:gd name="T32" fmla="*/ 21 w 36"/>
                  <a:gd name="T33" fmla="*/ 23 h 43"/>
                  <a:gd name="T34" fmla="*/ 21 w 36"/>
                  <a:gd name="T35" fmla="*/ 24 h 43"/>
                  <a:gd name="T36" fmla="*/ 22 w 36"/>
                  <a:gd name="T37" fmla="*/ 24 h 43"/>
                  <a:gd name="T38" fmla="*/ 22 w 36"/>
                  <a:gd name="T39" fmla="*/ 24 h 43"/>
                  <a:gd name="T40" fmla="*/ 22 w 36"/>
                  <a:gd name="T41" fmla="*/ 19 h 43"/>
                  <a:gd name="T42" fmla="*/ 22 w 36"/>
                  <a:gd name="T43" fmla="*/ 19 h 43"/>
                  <a:gd name="T44" fmla="*/ 23 w 36"/>
                  <a:gd name="T45" fmla="*/ 23 h 43"/>
                  <a:gd name="T46" fmla="*/ 27 w 36"/>
                  <a:gd name="T47" fmla="*/ 24 h 43"/>
                  <a:gd name="T48" fmla="*/ 25 w 36"/>
                  <a:gd name="T49" fmla="*/ 24 h 43"/>
                  <a:gd name="T50" fmla="*/ 25 w 36"/>
                  <a:gd name="T51" fmla="*/ 24 h 43"/>
                  <a:gd name="T52" fmla="*/ 26 w 36"/>
                  <a:gd name="T53" fmla="*/ 23 h 43"/>
                  <a:gd name="T54" fmla="*/ 25 w 36"/>
                  <a:gd name="T55" fmla="*/ 24 h 43"/>
                  <a:gd name="T56" fmla="*/ 24 w 36"/>
                  <a:gd name="T57" fmla="*/ 24 h 43"/>
                  <a:gd name="T58" fmla="*/ 24 w 36"/>
                  <a:gd name="T59" fmla="*/ 22 h 43"/>
                  <a:gd name="T60" fmla="*/ 24 w 36"/>
                  <a:gd name="T61" fmla="*/ 24 h 43"/>
                  <a:gd name="T62" fmla="*/ 23 w 36"/>
                  <a:gd name="T63" fmla="*/ 24 h 43"/>
                  <a:gd name="T64" fmla="*/ 23 w 36"/>
                  <a:gd name="T65" fmla="*/ 24 h 43"/>
                  <a:gd name="T66" fmla="*/ 24 w 36"/>
                  <a:gd name="T67" fmla="*/ 24 h 43"/>
                  <a:gd name="T68" fmla="*/ 24 w 36"/>
                  <a:gd name="T69" fmla="*/ 24 h 43"/>
                  <a:gd name="T70" fmla="*/ 25 w 36"/>
                  <a:gd name="T71" fmla="*/ 24 h 43"/>
                  <a:gd name="T72" fmla="*/ 29 w 36"/>
                  <a:gd name="T73" fmla="*/ 24 h 43"/>
                  <a:gd name="T74" fmla="*/ 26 w 36"/>
                  <a:gd name="T75" fmla="*/ 24 h 43"/>
                  <a:gd name="T76" fmla="*/ 24 w 36"/>
                  <a:gd name="T77" fmla="*/ 22 h 43"/>
                  <a:gd name="T78" fmla="*/ 23 w 36"/>
                  <a:gd name="T79" fmla="*/ 21 h 43"/>
                  <a:gd name="T80" fmla="*/ 24 w 36"/>
                  <a:gd name="T81" fmla="*/ 21 h 43"/>
                  <a:gd name="T82" fmla="*/ 24 w 36"/>
                  <a:gd name="T83" fmla="*/ 21 h 43"/>
                  <a:gd name="T84" fmla="*/ 23 w 36"/>
                  <a:gd name="T85" fmla="*/ 20 h 43"/>
                  <a:gd name="T86" fmla="*/ 22 w 36"/>
                  <a:gd name="T87" fmla="*/ 19 h 43"/>
                  <a:gd name="T88" fmla="*/ 22 w 36"/>
                  <a:gd name="T89" fmla="*/ 20 h 43"/>
                  <a:gd name="T90" fmla="*/ 21 w 36"/>
                  <a:gd name="T91" fmla="*/ 19 h 43"/>
                  <a:gd name="T92" fmla="*/ 22 w 36"/>
                  <a:gd name="T93" fmla="*/ 21 h 43"/>
                  <a:gd name="T94" fmla="*/ 20 w 36"/>
                  <a:gd name="T95" fmla="*/ 21 h 43"/>
                  <a:gd name="T96" fmla="*/ 17 w 36"/>
                  <a:gd name="T97" fmla="*/ 20 h 43"/>
                  <a:gd name="T98" fmla="*/ 20 w 36"/>
                  <a:gd name="T99" fmla="*/ 19 h 43"/>
                  <a:gd name="T100" fmla="*/ 18 w 36"/>
                  <a:gd name="T101" fmla="*/ 18 h 43"/>
                  <a:gd name="T102" fmla="*/ 19 w 36"/>
                  <a:gd name="T103" fmla="*/ 18 h 43"/>
                  <a:gd name="T104" fmla="*/ 20 w 36"/>
                  <a:gd name="T105" fmla="*/ 18 h 43"/>
                  <a:gd name="T106" fmla="*/ 21 w 36"/>
                  <a:gd name="T107" fmla="*/ 19 h 43"/>
                  <a:gd name="T108" fmla="*/ 20 w 36"/>
                  <a:gd name="T109" fmla="*/ 18 h 43"/>
                  <a:gd name="T110" fmla="*/ 18 w 36"/>
                  <a:gd name="T111" fmla="*/ 18 h 43"/>
                  <a:gd name="T112" fmla="*/ 18 w 36"/>
                  <a:gd name="T113" fmla="*/ 18 h 43"/>
                  <a:gd name="T114" fmla="*/ 15 w 36"/>
                  <a:gd name="T115" fmla="*/ 18 h 43"/>
                  <a:gd name="T116" fmla="*/ 18 w 36"/>
                  <a:gd name="T117" fmla="*/ 18 h 43"/>
                  <a:gd name="T118" fmla="*/ 18 w 36"/>
                  <a:gd name="T119" fmla="*/ 18 h 43"/>
                  <a:gd name="T120" fmla="*/ 17 w 36"/>
                  <a:gd name="T121" fmla="*/ 19 h 43"/>
                  <a:gd name="T122" fmla="*/ 16 w 36"/>
                  <a:gd name="T123" fmla="*/ 25 h 43"/>
                  <a:gd name="T124" fmla="*/ 14 w 36"/>
                  <a:gd name="T125" fmla="*/ 2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" h="43">
                    <a:moveTo>
                      <a:pt x="5" y="16"/>
                    </a:moveTo>
                    <a:cubicBezTo>
                      <a:pt x="6" y="19"/>
                      <a:pt x="3" y="20"/>
                      <a:pt x="0" y="23"/>
                    </a:cubicBezTo>
                    <a:cubicBezTo>
                      <a:pt x="0" y="23"/>
                      <a:pt x="1" y="25"/>
                      <a:pt x="1" y="28"/>
                    </a:cubicBezTo>
                    <a:cubicBezTo>
                      <a:pt x="5" y="39"/>
                      <a:pt x="13" y="43"/>
                      <a:pt x="19" y="41"/>
                    </a:cubicBezTo>
                    <a:cubicBezTo>
                      <a:pt x="18" y="40"/>
                      <a:pt x="18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8"/>
                      <a:pt x="19" y="39"/>
                      <a:pt x="19" y="40"/>
                    </a:cubicBezTo>
                    <a:cubicBezTo>
                      <a:pt x="20" y="39"/>
                      <a:pt x="21" y="39"/>
                      <a:pt x="23" y="39"/>
                    </a:cubicBezTo>
                    <a:cubicBezTo>
                      <a:pt x="22" y="36"/>
                      <a:pt x="23" y="38"/>
                      <a:pt x="23" y="36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6"/>
                      <a:pt x="23" y="36"/>
                      <a:pt x="25" y="38"/>
                    </a:cubicBezTo>
                    <a:cubicBezTo>
                      <a:pt x="29" y="38"/>
                      <a:pt x="31" y="35"/>
                      <a:pt x="33" y="33"/>
                    </a:cubicBezTo>
                    <a:cubicBezTo>
                      <a:pt x="36" y="30"/>
                      <a:pt x="36" y="26"/>
                      <a:pt x="36" y="21"/>
                    </a:cubicBezTo>
                    <a:cubicBezTo>
                      <a:pt x="33" y="20"/>
                      <a:pt x="35" y="19"/>
                      <a:pt x="32" y="19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1" y="18"/>
                      <a:pt x="33" y="18"/>
                      <a:pt x="34" y="17"/>
                    </a:cubicBezTo>
                    <a:cubicBezTo>
                      <a:pt x="33" y="17"/>
                      <a:pt x="34" y="17"/>
                      <a:pt x="32" y="17"/>
                    </a:cubicBezTo>
                    <a:cubicBezTo>
                      <a:pt x="30" y="17"/>
                      <a:pt x="35" y="17"/>
                      <a:pt x="34" y="16"/>
                    </a:cubicBezTo>
                    <a:cubicBezTo>
                      <a:pt x="34" y="16"/>
                      <a:pt x="33" y="17"/>
                      <a:pt x="33" y="16"/>
                    </a:cubicBezTo>
                    <a:cubicBezTo>
                      <a:pt x="31" y="16"/>
                      <a:pt x="34" y="17"/>
                      <a:pt x="36" y="15"/>
                    </a:cubicBezTo>
                    <a:cubicBezTo>
                      <a:pt x="35" y="13"/>
                      <a:pt x="32" y="12"/>
                      <a:pt x="33" y="10"/>
                    </a:cubicBezTo>
                    <a:cubicBezTo>
                      <a:pt x="33" y="11"/>
                      <a:pt x="32" y="11"/>
                      <a:pt x="32" y="11"/>
                    </a:cubicBezTo>
                    <a:cubicBezTo>
                      <a:pt x="35" y="9"/>
                      <a:pt x="31" y="11"/>
                      <a:pt x="32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4" y="9"/>
                      <a:pt x="32" y="9"/>
                      <a:pt x="32" y="7"/>
                    </a:cubicBezTo>
                    <a:cubicBezTo>
                      <a:pt x="30" y="7"/>
                      <a:pt x="32" y="5"/>
                      <a:pt x="30" y="5"/>
                    </a:cubicBezTo>
                    <a:cubicBezTo>
                      <a:pt x="31" y="5"/>
                      <a:pt x="30" y="4"/>
                      <a:pt x="30" y="4"/>
                    </a:cubicBezTo>
                    <a:cubicBezTo>
                      <a:pt x="27" y="6"/>
                      <a:pt x="29" y="1"/>
                      <a:pt x="27" y="3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5" y="1"/>
                      <a:pt x="21" y="0"/>
                      <a:pt x="18" y="3"/>
                    </a:cubicBezTo>
                    <a:cubicBezTo>
                      <a:pt x="16" y="3"/>
                      <a:pt x="12" y="1"/>
                      <a:pt x="13" y="3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4"/>
                      <a:pt x="12" y="3"/>
                    </a:cubicBezTo>
                    <a:cubicBezTo>
                      <a:pt x="13" y="5"/>
                      <a:pt x="11" y="4"/>
                      <a:pt x="11" y="4"/>
                    </a:cubicBezTo>
                    <a:cubicBezTo>
                      <a:pt x="11" y="5"/>
                      <a:pt x="11" y="5"/>
                      <a:pt x="11" y="6"/>
                    </a:cubicBezTo>
                    <a:cubicBezTo>
                      <a:pt x="9" y="4"/>
                      <a:pt x="11" y="8"/>
                      <a:pt x="9" y="7"/>
                    </a:cubicBezTo>
                    <a:cubicBezTo>
                      <a:pt x="12" y="9"/>
                      <a:pt x="10" y="8"/>
                      <a:pt x="10" y="9"/>
                    </a:cubicBezTo>
                    <a:cubicBezTo>
                      <a:pt x="10" y="9"/>
                      <a:pt x="10" y="9"/>
                      <a:pt x="9" y="8"/>
                    </a:cubicBezTo>
                    <a:cubicBezTo>
                      <a:pt x="9" y="9"/>
                      <a:pt x="9" y="9"/>
                      <a:pt x="8" y="9"/>
                    </a:cubicBezTo>
                    <a:cubicBezTo>
                      <a:pt x="8" y="9"/>
                      <a:pt x="10" y="10"/>
                      <a:pt x="9" y="10"/>
                    </a:cubicBezTo>
                    <a:cubicBezTo>
                      <a:pt x="7" y="9"/>
                      <a:pt x="9" y="11"/>
                      <a:pt x="8" y="10"/>
                    </a:cubicBezTo>
                    <a:cubicBezTo>
                      <a:pt x="10" y="11"/>
                      <a:pt x="11" y="13"/>
                      <a:pt x="10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9" y="12"/>
                      <a:pt x="5" y="12"/>
                      <a:pt x="8" y="1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8" y="15"/>
                      <a:pt x="6" y="15"/>
                      <a:pt x="8" y="17"/>
                    </a:cubicBezTo>
                    <a:cubicBezTo>
                      <a:pt x="8" y="17"/>
                      <a:pt x="7" y="17"/>
                      <a:pt x="7" y="17"/>
                    </a:cubicBezTo>
                    <a:cubicBezTo>
                      <a:pt x="6" y="17"/>
                      <a:pt x="5" y="16"/>
                      <a:pt x="5" y="16"/>
                    </a:cubicBezTo>
                    <a:close/>
                    <a:moveTo>
                      <a:pt x="16" y="26"/>
                    </a:move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7"/>
                      <a:pt x="16" y="27"/>
                      <a:pt x="16" y="26"/>
                    </a:cubicBezTo>
                    <a:close/>
                    <a:moveTo>
                      <a:pt x="17" y="24"/>
                    </a:moveTo>
                    <a:cubicBezTo>
                      <a:pt x="17" y="25"/>
                      <a:pt x="16" y="25"/>
                      <a:pt x="17" y="27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6" y="24"/>
                      <a:pt x="17" y="24"/>
                    </a:cubicBezTo>
                    <a:cubicBezTo>
                      <a:pt x="17" y="25"/>
                      <a:pt x="17" y="25"/>
                      <a:pt x="17" y="24"/>
                    </a:cubicBezTo>
                    <a:close/>
                    <a:moveTo>
                      <a:pt x="16" y="25"/>
                    </a:move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5"/>
                      <a:pt x="17" y="23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6" y="25"/>
                      <a:pt x="17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8" y="25"/>
                      <a:pt x="17" y="24"/>
                      <a:pt x="17" y="24"/>
                    </a:cubicBezTo>
                    <a:close/>
                    <a:moveTo>
                      <a:pt x="18" y="24"/>
                    </a:move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lose/>
                    <a:moveTo>
                      <a:pt x="20" y="23"/>
                    </a:move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19" y="23"/>
                      <a:pt x="19" y="23"/>
                    </a:cubicBezTo>
                    <a:cubicBezTo>
                      <a:pt x="19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3"/>
                      <a:pt x="19" y="23"/>
                      <a:pt x="18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8" y="25"/>
                      <a:pt x="19" y="26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3"/>
                      <a:pt x="17" y="23"/>
                    </a:cubicBezTo>
                    <a:cubicBezTo>
                      <a:pt x="17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2"/>
                      <a:pt x="17" y="22"/>
                      <a:pt x="17" y="22"/>
                    </a:cubicBezTo>
                    <a:cubicBezTo>
                      <a:pt x="18" y="22"/>
                      <a:pt x="18" y="23"/>
                      <a:pt x="18" y="23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3"/>
                      <a:pt x="19" y="23"/>
                    </a:cubicBezTo>
                    <a:cubicBezTo>
                      <a:pt x="19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1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1" y="24"/>
                      <a:pt x="21" y="24"/>
                      <a:pt x="21" y="25"/>
                    </a:cubicBezTo>
                    <a:lnTo>
                      <a:pt x="20" y="24"/>
                    </a:ln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2" y="25"/>
                    </a:cubicBezTo>
                    <a:lnTo>
                      <a:pt x="21" y="24"/>
                    </a:lnTo>
                    <a:close/>
                    <a:moveTo>
                      <a:pt x="22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22" y="23"/>
                    </a:lnTo>
                    <a:close/>
                    <a:moveTo>
                      <a:pt x="22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3" y="24"/>
                      <a:pt x="22" y="24"/>
                    </a:cubicBezTo>
                    <a:close/>
                    <a:moveTo>
                      <a:pt x="22" y="22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3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2" y="22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2" y="20"/>
                      <a:pt x="22" y="20"/>
                    </a:cubicBezTo>
                    <a:cubicBezTo>
                      <a:pt x="22" y="20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3" y="23"/>
                    </a:moveTo>
                    <a:cubicBezTo>
                      <a:pt x="23" y="23"/>
                      <a:pt x="23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lose/>
                    <a:moveTo>
                      <a:pt x="23" y="22"/>
                    </a:move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2"/>
                      <a:pt x="23" y="22"/>
                    </a:cubicBezTo>
                    <a:close/>
                    <a:moveTo>
                      <a:pt x="27" y="24"/>
                    </a:moveTo>
                    <a:cubicBezTo>
                      <a:pt x="26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7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5" y="24"/>
                    </a:cubicBezTo>
                    <a:cubicBezTo>
                      <a:pt x="26" y="24"/>
                      <a:pt x="25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3"/>
                    </a:move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lose/>
                    <a:moveTo>
                      <a:pt x="26" y="23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6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lose/>
                    <a:moveTo>
                      <a:pt x="25" y="23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6" y="23"/>
                    </a:cubicBezTo>
                    <a:cubicBezTo>
                      <a:pt x="25" y="23"/>
                      <a:pt x="25" y="23"/>
                      <a:pt x="25" y="23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lnTo>
                      <a:pt x="24" y="22"/>
                    </a:ln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4" y="22"/>
                      <a:pt x="24" y="22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3" y="22"/>
                    </a:moveTo>
                    <a:cubicBezTo>
                      <a:pt x="23" y="22"/>
                      <a:pt x="23" y="23"/>
                      <a:pt x="23" y="23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3" y="24"/>
                    </a:move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3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5" y="24"/>
                      <a:pt x="25" y="24"/>
                      <a:pt x="26" y="2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5"/>
                      <a:pt x="27" y="25"/>
                      <a:pt x="27" y="25"/>
                    </a:cubicBezTo>
                    <a:cubicBezTo>
                      <a:pt x="26" y="24"/>
                      <a:pt x="25" y="24"/>
                      <a:pt x="24" y="24"/>
                    </a:cubicBezTo>
                    <a:close/>
                    <a:moveTo>
                      <a:pt x="27" y="25"/>
                    </a:move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8" y="24"/>
                      <a:pt x="28" y="24"/>
                      <a:pt x="27" y="24"/>
                    </a:cubicBezTo>
                    <a:close/>
                    <a:moveTo>
                      <a:pt x="29" y="24"/>
                    </a:moveTo>
                    <a:cubicBezTo>
                      <a:pt x="29" y="24"/>
                      <a:pt x="26" y="24"/>
                      <a:pt x="27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6" y="24"/>
                    </a:cubicBezTo>
                    <a:lnTo>
                      <a:pt x="29" y="24"/>
                    </a:lnTo>
                    <a:close/>
                    <a:moveTo>
                      <a:pt x="27" y="24"/>
                    </a:move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7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2"/>
                    </a:moveTo>
                    <a:cubicBezTo>
                      <a:pt x="26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6" y="22"/>
                      <a:pt x="26" y="22"/>
                    </a:cubicBezTo>
                    <a:close/>
                    <a:moveTo>
                      <a:pt x="25" y="22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2"/>
                      <a:pt x="25" y="22"/>
                    </a:cubicBezTo>
                    <a:cubicBezTo>
                      <a:pt x="25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4" y="22"/>
                      <a:pt x="24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2" y="21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4" y="21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lose/>
                    <a:moveTo>
                      <a:pt x="23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3" y="21"/>
                      <a:pt x="23" y="21"/>
                      <a:pt x="23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5" y="21"/>
                    </a:cubicBezTo>
                    <a:cubicBezTo>
                      <a:pt x="25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5" y="21"/>
                      <a:pt x="25" y="21"/>
                      <a:pt x="25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19"/>
                      <a:pt x="23" y="19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2" y="19"/>
                      <a:pt x="22" y="18"/>
                      <a:pt x="22" y="18"/>
                    </a:cubicBezTo>
                    <a:cubicBezTo>
                      <a:pt x="21" y="17"/>
                      <a:pt x="22" y="18"/>
                      <a:pt x="23" y="20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19"/>
                    </a:cubicBezTo>
                    <a:close/>
                    <a:moveTo>
                      <a:pt x="22" y="21"/>
                    </a:move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2" y="21"/>
                    </a:cubicBezTo>
                    <a:close/>
                    <a:moveTo>
                      <a:pt x="22" y="21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2" y="21"/>
                      <a:pt x="22" y="21"/>
                    </a:cubicBezTo>
                    <a:close/>
                    <a:moveTo>
                      <a:pt x="20" y="21"/>
                    </a:moveTo>
                    <a:cubicBezTo>
                      <a:pt x="20" y="21"/>
                      <a:pt x="20" y="22"/>
                      <a:pt x="20" y="22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8" y="21"/>
                      <a:pt x="18" y="20"/>
                      <a:pt x="17" y="21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7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7" y="20"/>
                      <a:pt x="17" y="20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7" y="19"/>
                      <a:pt x="17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19" y="19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0" y="18"/>
                      <a:pt x="19" y="21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20" y="20"/>
                    </a:cubicBezTo>
                    <a:cubicBezTo>
                      <a:pt x="20" y="20"/>
                      <a:pt x="20" y="19"/>
                      <a:pt x="20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1"/>
                      <a:pt x="20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0" y="21"/>
                    </a:cubicBezTo>
                    <a:close/>
                    <a:moveTo>
                      <a:pt x="18" y="18"/>
                    </a:moveTo>
                    <a:cubicBezTo>
                      <a:pt x="19" y="18"/>
                      <a:pt x="19" y="18"/>
                      <a:pt x="18" y="18"/>
                    </a:cubicBezTo>
                    <a:cubicBezTo>
                      <a:pt x="19" y="18"/>
                      <a:pt x="19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ubicBezTo>
                      <a:pt x="18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20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20" y="18"/>
                      <a:pt x="19" y="18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8"/>
                    </a:cubicBezTo>
                    <a:cubicBezTo>
                      <a:pt x="20" y="19"/>
                      <a:pt x="20" y="19"/>
                      <a:pt x="21" y="19"/>
                    </a:cubicBezTo>
                    <a:close/>
                    <a:moveTo>
                      <a:pt x="20" y="18"/>
                    </a:moveTo>
                    <a:cubicBezTo>
                      <a:pt x="20" y="19"/>
                      <a:pt x="20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8"/>
                      <a:pt x="20" y="18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1" y="19"/>
                    </a:cubicBezTo>
                    <a:lnTo>
                      <a:pt x="20" y="18"/>
                    </a:lnTo>
                    <a:close/>
                    <a:moveTo>
                      <a:pt x="19" y="18"/>
                    </a:moveTo>
                    <a:cubicBezTo>
                      <a:pt x="20" y="17"/>
                      <a:pt x="20" y="17"/>
                      <a:pt x="20" y="17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8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9"/>
                      <a:pt x="18" y="18"/>
                      <a:pt x="16" y="18"/>
                    </a:cubicBezTo>
                    <a:cubicBezTo>
                      <a:pt x="18" y="18"/>
                      <a:pt x="16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8"/>
                      <a:pt x="17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8" y="18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8"/>
                      <a:pt x="17" y="18"/>
                      <a:pt x="18" y="18"/>
                    </a:cubicBezTo>
                    <a:cubicBezTo>
                      <a:pt x="17" y="18"/>
                      <a:pt x="17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7" y="18"/>
                      <a:pt x="17" y="19"/>
                    </a:cubicBezTo>
                    <a:cubicBezTo>
                      <a:pt x="16" y="19"/>
                      <a:pt x="17" y="18"/>
                      <a:pt x="18" y="18"/>
                    </a:cubicBezTo>
                    <a:cubicBezTo>
                      <a:pt x="16" y="19"/>
                      <a:pt x="17" y="18"/>
                      <a:pt x="16" y="19"/>
                    </a:cubicBezTo>
                    <a:cubicBezTo>
                      <a:pt x="16" y="19"/>
                      <a:pt x="17" y="19"/>
                      <a:pt x="17" y="19"/>
                    </a:cubicBezTo>
                    <a:cubicBezTo>
                      <a:pt x="17" y="19"/>
                      <a:pt x="19" y="18"/>
                      <a:pt x="17" y="19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9" y="18"/>
                    </a:cubicBezTo>
                    <a:cubicBezTo>
                      <a:pt x="18" y="18"/>
                      <a:pt x="18" y="19"/>
                      <a:pt x="18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5" y="18"/>
                      <a:pt x="15" y="18"/>
                    </a:cubicBezTo>
                    <a:cubicBezTo>
                      <a:pt x="16" y="18"/>
                      <a:pt x="16" y="18"/>
                      <a:pt x="16" y="19"/>
                    </a:cubicBezTo>
                    <a:cubicBezTo>
                      <a:pt x="18" y="18"/>
                      <a:pt x="15" y="19"/>
                      <a:pt x="18" y="18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4"/>
                    </a:cubicBezTo>
                    <a:cubicBezTo>
                      <a:pt x="16" y="24"/>
                      <a:pt x="15" y="24"/>
                      <a:pt x="15" y="23"/>
                    </a:cubicBezTo>
                    <a:cubicBezTo>
                      <a:pt x="16" y="23"/>
                      <a:pt x="16" y="24"/>
                      <a:pt x="17" y="24"/>
                    </a:cubicBezTo>
                    <a:close/>
                    <a:moveTo>
                      <a:pt x="15" y="26"/>
                    </a:moveTo>
                    <a:cubicBezTo>
                      <a:pt x="15" y="26"/>
                      <a:pt x="15" y="26"/>
                      <a:pt x="15" y="26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7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lose/>
                    <a:moveTo>
                      <a:pt x="15" y="26"/>
                    </a:moveTo>
                    <a:cubicBezTo>
                      <a:pt x="14" y="27"/>
                      <a:pt x="15" y="26"/>
                      <a:pt x="14" y="27"/>
                    </a:cubicBezTo>
                    <a:cubicBezTo>
                      <a:pt x="14" y="27"/>
                      <a:pt x="14" y="27"/>
                      <a:pt x="14" y="26"/>
                    </a:cubicBezTo>
                    <a:cubicBezTo>
                      <a:pt x="14" y="26"/>
                      <a:pt x="15" y="26"/>
                      <a:pt x="15" y="26"/>
                    </a:cubicBezTo>
                    <a:close/>
                    <a:moveTo>
                      <a:pt x="15" y="29"/>
                    </a:moveTo>
                    <a:cubicBezTo>
                      <a:pt x="14" y="30"/>
                      <a:pt x="14" y="30"/>
                      <a:pt x="14" y="29"/>
                    </a:cubicBezTo>
                    <a:cubicBezTo>
                      <a:pt x="14" y="29"/>
                      <a:pt x="14" y="29"/>
                      <a:pt x="15" y="29"/>
                    </a:cubicBezTo>
                    <a:close/>
                    <a:moveTo>
                      <a:pt x="13" y="28"/>
                    </a:moveTo>
                    <a:cubicBezTo>
                      <a:pt x="13" y="28"/>
                      <a:pt x="13" y="27"/>
                      <a:pt x="13" y="27"/>
                    </a:cubicBezTo>
                    <a:cubicBezTo>
                      <a:pt x="13" y="27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2" y="28"/>
                      <a:pt x="12" y="29"/>
                    </a:cubicBezTo>
                    <a:lnTo>
                      <a:pt x="13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chenying0907 287"/>
              <p:cNvSpPr/>
              <p:nvPr/>
            </p:nvSpPr>
            <p:spPr bwMode="auto">
              <a:xfrm>
                <a:off x="3608" y="1908"/>
                <a:ext cx="4" cy="6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2 h 3"/>
                  <a:gd name="T4" fmla="*/ 1 w 2"/>
                  <a:gd name="T5" fmla="*/ 3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chenying0907 288"/>
              <p:cNvSpPr/>
              <p:nvPr/>
            </p:nvSpPr>
            <p:spPr bwMode="auto">
              <a:xfrm>
                <a:off x="4113" y="1587"/>
                <a:ext cx="4" cy="5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1" y="2"/>
                      <a:pt x="2" y="2"/>
                    </a:cubicBezTo>
                    <a:cubicBezTo>
                      <a:pt x="0" y="0"/>
                      <a:pt x="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chenying0907 289"/>
              <p:cNvSpPr/>
              <p:nvPr/>
            </p:nvSpPr>
            <p:spPr bwMode="auto">
              <a:xfrm>
                <a:off x="3593" y="18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chenying0907 290"/>
              <p:cNvSpPr/>
              <p:nvPr/>
            </p:nvSpPr>
            <p:spPr bwMode="auto">
              <a:xfrm>
                <a:off x="4251" y="1730"/>
                <a:ext cx="4" cy="4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4 h 4"/>
                  <a:gd name="T4" fmla="*/ 4 w 4"/>
                  <a:gd name="T5" fmla="*/ 0 h 4"/>
                  <a:gd name="T6" fmla="*/ 0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4"/>
                    </a:lnTo>
                    <a:lnTo>
                      <a:pt x="4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chenying0907 291"/>
              <p:cNvSpPr/>
              <p:nvPr/>
            </p:nvSpPr>
            <p:spPr bwMode="auto">
              <a:xfrm>
                <a:off x="3980" y="2436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chenying0907 292"/>
              <p:cNvSpPr/>
              <p:nvPr/>
            </p:nvSpPr>
            <p:spPr bwMode="auto">
              <a:xfrm>
                <a:off x="3980" y="2446"/>
                <a:ext cx="4" cy="5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0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2"/>
                      <a:pt x="0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chenying0907 293"/>
              <p:cNvSpPr/>
              <p:nvPr/>
            </p:nvSpPr>
            <p:spPr bwMode="auto">
              <a:xfrm>
                <a:off x="4062" y="2253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chenying0907 294"/>
              <p:cNvSpPr/>
              <p:nvPr/>
            </p:nvSpPr>
            <p:spPr bwMode="auto">
              <a:xfrm>
                <a:off x="4162" y="2200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1" y="2"/>
                      <a:pt x="1" y="1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chenying0907 295"/>
              <p:cNvSpPr/>
              <p:nvPr/>
            </p:nvSpPr>
            <p:spPr bwMode="auto">
              <a:xfrm>
                <a:off x="4164" y="2139"/>
                <a:ext cx="4" cy="2"/>
              </a:xfrm>
              <a:custGeom>
                <a:avLst/>
                <a:gdLst>
                  <a:gd name="T0" fmla="*/ 4 w 4"/>
                  <a:gd name="T1" fmla="*/ 2 h 2"/>
                  <a:gd name="T2" fmla="*/ 4 w 4"/>
                  <a:gd name="T3" fmla="*/ 0 h 2"/>
                  <a:gd name="T4" fmla="*/ 0 w 4"/>
                  <a:gd name="T5" fmla="*/ 2 h 2"/>
                  <a:gd name="T6" fmla="*/ 4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chenying0907 296"/>
              <p:cNvSpPr/>
              <p:nvPr/>
            </p:nvSpPr>
            <p:spPr bwMode="auto">
              <a:xfrm>
                <a:off x="3606" y="1819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Oval 297"/>
              <p:cNvSpPr>
                <a:spLocks noChangeArrowheads="1"/>
              </p:cNvSpPr>
              <p:nvPr/>
            </p:nvSpPr>
            <p:spPr bwMode="auto">
              <a:xfrm>
                <a:off x="3598" y="1817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Oval 298"/>
              <p:cNvSpPr>
                <a:spLocks noChangeArrowheads="1"/>
              </p:cNvSpPr>
              <p:nvPr/>
            </p:nvSpPr>
            <p:spPr bwMode="auto">
              <a:xfrm>
                <a:off x="3600" y="1817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chenying0907 299"/>
              <p:cNvSpPr/>
              <p:nvPr/>
            </p:nvSpPr>
            <p:spPr bwMode="auto">
              <a:xfrm>
                <a:off x="3598" y="181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w 1"/>
                  <a:gd name="T5" fmla="*/ 1 w 1"/>
                  <a:gd name="T6" fmla="*/ 1 w 1"/>
                  <a:gd name="T7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Oval 300"/>
              <p:cNvSpPr>
                <a:spLocks noChangeArrowheads="1"/>
              </p:cNvSpPr>
              <p:nvPr/>
            </p:nvSpPr>
            <p:spPr bwMode="auto">
              <a:xfrm>
                <a:off x="3602" y="1819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chenying0907 301"/>
              <p:cNvSpPr/>
              <p:nvPr/>
            </p:nvSpPr>
            <p:spPr bwMode="auto">
              <a:xfrm>
                <a:off x="3602" y="181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chenying0907 302"/>
              <p:cNvSpPr/>
              <p:nvPr/>
            </p:nvSpPr>
            <p:spPr bwMode="auto">
              <a:xfrm>
                <a:off x="3602" y="181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Oval 303"/>
              <p:cNvSpPr>
                <a:spLocks noChangeArrowheads="1"/>
              </p:cNvSpPr>
              <p:nvPr/>
            </p:nvSpPr>
            <p:spPr bwMode="auto">
              <a:xfrm>
                <a:off x="3593" y="1814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chenying0907 304"/>
              <p:cNvSpPr/>
              <p:nvPr/>
            </p:nvSpPr>
            <p:spPr bwMode="auto">
              <a:xfrm>
                <a:off x="3598" y="1814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chenying0907 305"/>
              <p:cNvSpPr/>
              <p:nvPr/>
            </p:nvSpPr>
            <p:spPr bwMode="auto">
              <a:xfrm>
                <a:off x="3598" y="18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Oval 306"/>
              <p:cNvSpPr>
                <a:spLocks noChangeArrowheads="1"/>
              </p:cNvSpPr>
              <p:nvPr/>
            </p:nvSpPr>
            <p:spPr bwMode="auto">
              <a:xfrm>
                <a:off x="3612" y="1821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chenying0907 307"/>
              <p:cNvSpPr/>
              <p:nvPr/>
            </p:nvSpPr>
            <p:spPr bwMode="auto">
              <a:xfrm>
                <a:off x="3977" y="2478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chenying0907 308"/>
              <p:cNvSpPr/>
              <p:nvPr/>
            </p:nvSpPr>
            <p:spPr bwMode="auto">
              <a:xfrm>
                <a:off x="3595" y="1812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chenying0907 309"/>
              <p:cNvSpPr/>
              <p:nvPr/>
            </p:nvSpPr>
            <p:spPr bwMode="auto">
              <a:xfrm>
                <a:off x="3598" y="181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chenying0907 310"/>
              <p:cNvSpPr/>
              <p:nvPr/>
            </p:nvSpPr>
            <p:spPr bwMode="auto">
              <a:xfrm>
                <a:off x="3967" y="2491"/>
                <a:ext cx="4" cy="4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chenying0907 311"/>
              <p:cNvSpPr/>
              <p:nvPr/>
            </p:nvSpPr>
            <p:spPr bwMode="auto">
              <a:xfrm>
                <a:off x="3825" y="2268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chenying0907 312"/>
              <p:cNvSpPr/>
              <p:nvPr/>
            </p:nvSpPr>
            <p:spPr bwMode="auto">
              <a:xfrm>
                <a:off x="3810" y="2268"/>
                <a:ext cx="8" cy="2"/>
              </a:xfrm>
              <a:custGeom>
                <a:avLst/>
                <a:gdLst>
                  <a:gd name="T0" fmla="*/ 4 w 4"/>
                  <a:gd name="T1" fmla="*/ 0 h 1"/>
                  <a:gd name="T2" fmla="*/ 0 w 4"/>
                  <a:gd name="T3" fmla="*/ 0 h 1"/>
                  <a:gd name="T4" fmla="*/ 4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chenying0907 313"/>
              <p:cNvSpPr/>
              <p:nvPr/>
            </p:nvSpPr>
            <p:spPr bwMode="auto">
              <a:xfrm>
                <a:off x="3835" y="2275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chenying0907 314"/>
              <p:cNvSpPr/>
              <p:nvPr/>
            </p:nvSpPr>
            <p:spPr bwMode="auto">
              <a:xfrm>
                <a:off x="3833" y="2268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1" y="2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chenying0907 315"/>
              <p:cNvSpPr/>
              <p:nvPr/>
            </p:nvSpPr>
            <p:spPr bwMode="auto">
              <a:xfrm>
                <a:off x="3833" y="2328"/>
                <a:ext cx="9" cy="2"/>
              </a:xfrm>
              <a:custGeom>
                <a:avLst/>
                <a:gdLst>
                  <a:gd name="T0" fmla="*/ 0 w 4"/>
                  <a:gd name="T1" fmla="*/ 1 h 1"/>
                  <a:gd name="T2" fmla="*/ 4 w 4"/>
                  <a:gd name="T3" fmla="*/ 0 h 1"/>
                  <a:gd name="T4" fmla="*/ 4 w 4"/>
                  <a:gd name="T5" fmla="*/ 0 h 1"/>
                  <a:gd name="T6" fmla="*/ 3 w 4"/>
                  <a:gd name="T7" fmla="*/ 0 h 1"/>
                  <a:gd name="T8" fmla="*/ 2 w 4"/>
                  <a:gd name="T9" fmla="*/ 0 h 1"/>
                  <a:gd name="T10" fmla="*/ 0 w 4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1" y="1"/>
                      <a:pt x="3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2" y="0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chenying0907 316"/>
              <p:cNvSpPr/>
              <p:nvPr/>
            </p:nvSpPr>
            <p:spPr bwMode="auto">
              <a:xfrm>
                <a:off x="3837" y="2330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1"/>
                      <a:pt x="2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chenying0907 317"/>
              <p:cNvSpPr/>
              <p:nvPr/>
            </p:nvSpPr>
            <p:spPr bwMode="auto">
              <a:xfrm>
                <a:off x="3839" y="2328"/>
                <a:ext cx="5" cy="0"/>
              </a:xfrm>
              <a:custGeom>
                <a:avLst/>
                <a:gdLst>
                  <a:gd name="T0" fmla="*/ 1 w 2"/>
                  <a:gd name="T1" fmla="*/ 0 w 2"/>
                  <a:gd name="T2" fmla="*/ 1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chenying0907 318"/>
              <p:cNvSpPr/>
              <p:nvPr/>
            </p:nvSpPr>
            <p:spPr bwMode="auto">
              <a:xfrm>
                <a:off x="3827" y="2268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0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chenying0907 319"/>
              <p:cNvSpPr/>
              <p:nvPr/>
            </p:nvSpPr>
            <p:spPr bwMode="auto">
              <a:xfrm>
                <a:off x="3729" y="2856"/>
                <a:ext cx="6" cy="4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2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chenying0907 320"/>
              <p:cNvSpPr/>
              <p:nvPr/>
            </p:nvSpPr>
            <p:spPr bwMode="auto">
              <a:xfrm>
                <a:off x="3731" y="2854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chenying0907 321"/>
              <p:cNvSpPr/>
              <p:nvPr/>
            </p:nvSpPr>
            <p:spPr bwMode="auto">
              <a:xfrm>
                <a:off x="3897" y="2822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chenying0907 322"/>
              <p:cNvSpPr/>
              <p:nvPr/>
            </p:nvSpPr>
            <p:spPr bwMode="auto">
              <a:xfrm>
                <a:off x="4007" y="2790"/>
                <a:ext cx="2" cy="4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4 h 4"/>
                  <a:gd name="T4" fmla="*/ 0 w 2"/>
                  <a:gd name="T5" fmla="*/ 0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chenying0907 323"/>
              <p:cNvSpPr/>
              <p:nvPr/>
            </p:nvSpPr>
            <p:spPr bwMode="auto">
              <a:xfrm>
                <a:off x="3971" y="2813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1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0"/>
                      <a:pt x="0" y="2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chenying0907 324"/>
              <p:cNvSpPr/>
              <p:nvPr/>
            </p:nvSpPr>
            <p:spPr bwMode="auto">
              <a:xfrm>
                <a:off x="3969" y="2501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chenying0907 325"/>
              <p:cNvSpPr/>
              <p:nvPr/>
            </p:nvSpPr>
            <p:spPr bwMode="auto">
              <a:xfrm>
                <a:off x="3850" y="28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" name="chenying0907 326"/>
              <p:cNvSpPr/>
              <p:nvPr/>
            </p:nvSpPr>
            <p:spPr bwMode="auto">
              <a:xfrm>
                <a:off x="3668" y="2060"/>
                <a:ext cx="8" cy="17"/>
              </a:xfrm>
              <a:custGeom>
                <a:avLst/>
                <a:gdLst>
                  <a:gd name="T0" fmla="*/ 4 w 4"/>
                  <a:gd name="T1" fmla="*/ 0 h 8"/>
                  <a:gd name="T2" fmla="*/ 0 w 4"/>
                  <a:gd name="T3" fmla="*/ 6 h 8"/>
                  <a:gd name="T4" fmla="*/ 4 w 4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cubicBezTo>
                      <a:pt x="2" y="1"/>
                      <a:pt x="1" y="5"/>
                      <a:pt x="0" y="6"/>
                    </a:cubicBezTo>
                    <a:cubicBezTo>
                      <a:pt x="1" y="8"/>
                      <a:pt x="3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" name="chenying0907 327"/>
              <p:cNvSpPr/>
              <p:nvPr/>
            </p:nvSpPr>
            <p:spPr bwMode="auto">
              <a:xfrm>
                <a:off x="3837" y="232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" name="chenying0907 328"/>
              <p:cNvSpPr/>
              <p:nvPr/>
            </p:nvSpPr>
            <p:spPr bwMode="auto">
              <a:xfrm>
                <a:off x="3965" y="2504"/>
                <a:ext cx="4" cy="2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" name="chenying0907 329"/>
              <p:cNvSpPr/>
              <p:nvPr/>
            </p:nvSpPr>
            <p:spPr bwMode="auto">
              <a:xfrm>
                <a:off x="3973" y="247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" name="chenying0907 330"/>
              <p:cNvSpPr/>
              <p:nvPr/>
            </p:nvSpPr>
            <p:spPr bwMode="auto">
              <a:xfrm>
                <a:off x="3965" y="2497"/>
                <a:ext cx="10" cy="4"/>
              </a:xfrm>
              <a:custGeom>
                <a:avLst/>
                <a:gdLst>
                  <a:gd name="T0" fmla="*/ 5 w 5"/>
                  <a:gd name="T1" fmla="*/ 1 h 2"/>
                  <a:gd name="T2" fmla="*/ 1 w 5"/>
                  <a:gd name="T3" fmla="*/ 2 h 2"/>
                  <a:gd name="T4" fmla="*/ 0 w 5"/>
                  <a:gd name="T5" fmla="*/ 2 h 2"/>
                  <a:gd name="T6" fmla="*/ 2 w 5"/>
                  <a:gd name="T7" fmla="*/ 2 h 2"/>
                  <a:gd name="T8" fmla="*/ 3 w 5"/>
                  <a:gd name="T9" fmla="*/ 1 h 2"/>
                  <a:gd name="T10" fmla="*/ 5 w 5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5" y="1"/>
                    </a:moveTo>
                    <a:cubicBezTo>
                      <a:pt x="4" y="0"/>
                      <a:pt x="2" y="1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4" y="2"/>
                      <a:pt x="3" y="1"/>
                    </a:cubicBezTo>
                    <a:cubicBezTo>
                      <a:pt x="4" y="1"/>
                      <a:pt x="5" y="1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" name="chenying0907 331"/>
              <p:cNvSpPr/>
              <p:nvPr/>
            </p:nvSpPr>
            <p:spPr bwMode="auto">
              <a:xfrm>
                <a:off x="3835" y="2474"/>
                <a:ext cx="4" cy="0"/>
              </a:xfrm>
              <a:custGeom>
                <a:avLst/>
                <a:gdLst>
                  <a:gd name="T0" fmla="*/ 0 w 2"/>
                  <a:gd name="T1" fmla="*/ 1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" name="chenying0907 332"/>
              <p:cNvSpPr/>
              <p:nvPr/>
            </p:nvSpPr>
            <p:spPr bwMode="auto">
              <a:xfrm>
                <a:off x="3829" y="2345"/>
                <a:ext cx="4" cy="0"/>
              </a:xfrm>
              <a:custGeom>
                <a:avLst/>
                <a:gdLst>
                  <a:gd name="T0" fmla="*/ 1 w 2"/>
                  <a:gd name="T1" fmla="*/ 1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2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" name="chenying0907 333"/>
              <p:cNvSpPr/>
              <p:nvPr/>
            </p:nvSpPr>
            <p:spPr bwMode="auto">
              <a:xfrm>
                <a:off x="3831" y="2336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" name="chenying0907 334"/>
              <p:cNvSpPr/>
              <p:nvPr/>
            </p:nvSpPr>
            <p:spPr bwMode="auto">
              <a:xfrm>
                <a:off x="3850" y="2491"/>
                <a:ext cx="4" cy="2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2 h 2"/>
                  <a:gd name="T4" fmla="*/ 4 w 4"/>
                  <a:gd name="T5" fmla="*/ 0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2"/>
                    </a:lnTo>
                    <a:lnTo>
                      <a:pt x="4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" name="chenying0907 335"/>
              <p:cNvSpPr/>
              <p:nvPr/>
            </p:nvSpPr>
            <p:spPr bwMode="auto">
              <a:xfrm>
                <a:off x="3835" y="233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" name="Rectangle 336"/>
              <p:cNvSpPr>
                <a:spLocks noChangeArrowheads="1"/>
              </p:cNvSpPr>
              <p:nvPr/>
            </p:nvSpPr>
            <p:spPr bwMode="auto">
              <a:xfrm>
                <a:off x="3835" y="2434"/>
                <a:ext cx="2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" name="chenying0907 337"/>
              <p:cNvSpPr/>
              <p:nvPr/>
            </p:nvSpPr>
            <p:spPr bwMode="auto">
              <a:xfrm>
                <a:off x="3831" y="2349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" name="chenying0907 338"/>
              <p:cNvSpPr/>
              <p:nvPr/>
            </p:nvSpPr>
            <p:spPr bwMode="auto">
              <a:xfrm>
                <a:off x="3602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" name="chenying0907 339"/>
              <p:cNvSpPr/>
              <p:nvPr/>
            </p:nvSpPr>
            <p:spPr bwMode="auto">
              <a:xfrm>
                <a:off x="3905" y="22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" name="chenying0907 340"/>
              <p:cNvSpPr/>
              <p:nvPr/>
            </p:nvSpPr>
            <p:spPr bwMode="auto">
              <a:xfrm>
                <a:off x="3778" y="2979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" name="chenying0907 341"/>
              <p:cNvSpPr/>
              <p:nvPr/>
            </p:nvSpPr>
            <p:spPr bwMode="auto">
              <a:xfrm>
                <a:off x="3746" y="2826"/>
                <a:ext cx="399" cy="167"/>
              </a:xfrm>
              <a:custGeom>
                <a:avLst/>
                <a:gdLst>
                  <a:gd name="T0" fmla="*/ 154 w 188"/>
                  <a:gd name="T1" fmla="*/ 20 h 79"/>
                  <a:gd name="T2" fmla="*/ 145 w 188"/>
                  <a:gd name="T3" fmla="*/ 25 h 79"/>
                  <a:gd name="T4" fmla="*/ 108 w 188"/>
                  <a:gd name="T5" fmla="*/ 47 h 79"/>
                  <a:gd name="T6" fmla="*/ 94 w 188"/>
                  <a:gd name="T7" fmla="*/ 49 h 79"/>
                  <a:gd name="T8" fmla="*/ 84 w 188"/>
                  <a:gd name="T9" fmla="*/ 48 h 79"/>
                  <a:gd name="T10" fmla="*/ 64 w 188"/>
                  <a:gd name="T11" fmla="*/ 52 h 79"/>
                  <a:gd name="T12" fmla="*/ 52 w 188"/>
                  <a:gd name="T13" fmla="*/ 54 h 79"/>
                  <a:gd name="T14" fmla="*/ 33 w 188"/>
                  <a:gd name="T15" fmla="*/ 56 h 79"/>
                  <a:gd name="T16" fmla="*/ 23 w 188"/>
                  <a:gd name="T17" fmla="*/ 60 h 79"/>
                  <a:gd name="T18" fmla="*/ 12 w 188"/>
                  <a:gd name="T19" fmla="*/ 55 h 79"/>
                  <a:gd name="T20" fmla="*/ 5 w 188"/>
                  <a:gd name="T21" fmla="*/ 55 h 79"/>
                  <a:gd name="T22" fmla="*/ 5 w 188"/>
                  <a:gd name="T23" fmla="*/ 53 h 79"/>
                  <a:gd name="T24" fmla="*/ 4 w 188"/>
                  <a:gd name="T25" fmla="*/ 51 h 79"/>
                  <a:gd name="T26" fmla="*/ 3 w 188"/>
                  <a:gd name="T27" fmla="*/ 53 h 79"/>
                  <a:gd name="T28" fmla="*/ 3 w 188"/>
                  <a:gd name="T29" fmla="*/ 56 h 79"/>
                  <a:gd name="T30" fmla="*/ 0 w 188"/>
                  <a:gd name="T31" fmla="*/ 58 h 79"/>
                  <a:gd name="T32" fmla="*/ 2 w 188"/>
                  <a:gd name="T33" fmla="*/ 61 h 79"/>
                  <a:gd name="T34" fmla="*/ 13 w 188"/>
                  <a:gd name="T35" fmla="*/ 66 h 79"/>
                  <a:gd name="T36" fmla="*/ 15 w 188"/>
                  <a:gd name="T37" fmla="*/ 70 h 79"/>
                  <a:gd name="T38" fmla="*/ 16 w 188"/>
                  <a:gd name="T39" fmla="*/ 72 h 79"/>
                  <a:gd name="T40" fmla="*/ 18 w 188"/>
                  <a:gd name="T41" fmla="*/ 76 h 79"/>
                  <a:gd name="T42" fmla="*/ 21 w 188"/>
                  <a:gd name="T43" fmla="*/ 71 h 79"/>
                  <a:gd name="T44" fmla="*/ 26 w 188"/>
                  <a:gd name="T45" fmla="*/ 67 h 79"/>
                  <a:gd name="T46" fmla="*/ 27 w 188"/>
                  <a:gd name="T47" fmla="*/ 76 h 79"/>
                  <a:gd name="T48" fmla="*/ 30 w 188"/>
                  <a:gd name="T49" fmla="*/ 74 h 79"/>
                  <a:gd name="T50" fmla="*/ 31 w 188"/>
                  <a:gd name="T51" fmla="*/ 78 h 79"/>
                  <a:gd name="T52" fmla="*/ 35 w 188"/>
                  <a:gd name="T53" fmla="*/ 74 h 79"/>
                  <a:gd name="T54" fmla="*/ 38 w 188"/>
                  <a:gd name="T55" fmla="*/ 73 h 79"/>
                  <a:gd name="T56" fmla="*/ 42 w 188"/>
                  <a:gd name="T57" fmla="*/ 64 h 79"/>
                  <a:gd name="T58" fmla="*/ 43 w 188"/>
                  <a:gd name="T59" fmla="*/ 76 h 79"/>
                  <a:gd name="T60" fmla="*/ 51 w 188"/>
                  <a:gd name="T61" fmla="*/ 72 h 79"/>
                  <a:gd name="T62" fmla="*/ 57 w 188"/>
                  <a:gd name="T63" fmla="*/ 72 h 79"/>
                  <a:gd name="T64" fmla="*/ 61 w 188"/>
                  <a:gd name="T65" fmla="*/ 70 h 79"/>
                  <a:gd name="T66" fmla="*/ 70 w 188"/>
                  <a:gd name="T67" fmla="*/ 68 h 79"/>
                  <a:gd name="T68" fmla="*/ 75 w 188"/>
                  <a:gd name="T69" fmla="*/ 71 h 79"/>
                  <a:gd name="T70" fmla="*/ 77 w 188"/>
                  <a:gd name="T71" fmla="*/ 68 h 79"/>
                  <a:gd name="T72" fmla="*/ 80 w 188"/>
                  <a:gd name="T73" fmla="*/ 68 h 79"/>
                  <a:gd name="T74" fmla="*/ 81 w 188"/>
                  <a:gd name="T75" fmla="*/ 66 h 79"/>
                  <a:gd name="T76" fmla="*/ 86 w 188"/>
                  <a:gd name="T77" fmla="*/ 67 h 79"/>
                  <a:gd name="T78" fmla="*/ 92 w 188"/>
                  <a:gd name="T79" fmla="*/ 65 h 79"/>
                  <a:gd name="T80" fmla="*/ 98 w 188"/>
                  <a:gd name="T81" fmla="*/ 64 h 79"/>
                  <a:gd name="T82" fmla="*/ 104 w 188"/>
                  <a:gd name="T83" fmla="*/ 60 h 79"/>
                  <a:gd name="T84" fmla="*/ 107 w 188"/>
                  <a:gd name="T85" fmla="*/ 62 h 79"/>
                  <a:gd name="T86" fmla="*/ 108 w 188"/>
                  <a:gd name="T87" fmla="*/ 62 h 79"/>
                  <a:gd name="T88" fmla="*/ 114 w 188"/>
                  <a:gd name="T89" fmla="*/ 59 h 79"/>
                  <a:gd name="T90" fmla="*/ 119 w 188"/>
                  <a:gd name="T91" fmla="*/ 59 h 79"/>
                  <a:gd name="T92" fmla="*/ 122 w 188"/>
                  <a:gd name="T93" fmla="*/ 52 h 79"/>
                  <a:gd name="T94" fmla="*/ 126 w 188"/>
                  <a:gd name="T95" fmla="*/ 52 h 79"/>
                  <a:gd name="T96" fmla="*/ 132 w 188"/>
                  <a:gd name="T97" fmla="*/ 50 h 79"/>
                  <a:gd name="T98" fmla="*/ 139 w 188"/>
                  <a:gd name="T99" fmla="*/ 45 h 79"/>
                  <a:gd name="T100" fmla="*/ 143 w 188"/>
                  <a:gd name="T101" fmla="*/ 43 h 79"/>
                  <a:gd name="T102" fmla="*/ 156 w 188"/>
                  <a:gd name="T103" fmla="*/ 39 h 79"/>
                  <a:gd name="T104" fmla="*/ 160 w 188"/>
                  <a:gd name="T105" fmla="*/ 37 h 79"/>
                  <a:gd name="T106" fmla="*/ 167 w 188"/>
                  <a:gd name="T107" fmla="*/ 26 h 79"/>
                  <a:gd name="T108" fmla="*/ 172 w 188"/>
                  <a:gd name="T109" fmla="*/ 21 h 79"/>
                  <a:gd name="T110" fmla="*/ 180 w 188"/>
                  <a:gd name="T11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8" h="79">
                    <a:moveTo>
                      <a:pt x="180" y="0"/>
                    </a:moveTo>
                    <a:cubicBezTo>
                      <a:pt x="179" y="5"/>
                      <a:pt x="175" y="6"/>
                      <a:pt x="171" y="7"/>
                    </a:cubicBezTo>
                    <a:cubicBezTo>
                      <a:pt x="170" y="8"/>
                      <a:pt x="169" y="10"/>
                      <a:pt x="168" y="10"/>
                    </a:cubicBezTo>
                    <a:cubicBezTo>
                      <a:pt x="164" y="15"/>
                      <a:pt x="157" y="14"/>
                      <a:pt x="154" y="19"/>
                    </a:cubicBezTo>
                    <a:cubicBezTo>
                      <a:pt x="155" y="19"/>
                      <a:pt x="155" y="20"/>
                      <a:pt x="155" y="21"/>
                    </a:cubicBezTo>
                    <a:cubicBezTo>
                      <a:pt x="154" y="20"/>
                      <a:pt x="154" y="20"/>
                      <a:pt x="154" y="20"/>
                    </a:cubicBezTo>
                    <a:cubicBezTo>
                      <a:pt x="155" y="22"/>
                      <a:pt x="155" y="22"/>
                      <a:pt x="155" y="22"/>
                    </a:cubicBezTo>
                    <a:cubicBezTo>
                      <a:pt x="155" y="22"/>
                      <a:pt x="154" y="20"/>
                      <a:pt x="154" y="20"/>
                    </a:cubicBezTo>
                    <a:cubicBezTo>
                      <a:pt x="152" y="21"/>
                      <a:pt x="151" y="23"/>
                      <a:pt x="149" y="23"/>
                    </a:cubicBezTo>
                    <a:cubicBezTo>
                      <a:pt x="149" y="25"/>
                      <a:pt x="148" y="24"/>
                      <a:pt x="149" y="26"/>
                    </a:cubicBezTo>
                    <a:cubicBezTo>
                      <a:pt x="148" y="25"/>
                      <a:pt x="148" y="25"/>
                      <a:pt x="148" y="25"/>
                    </a:cubicBezTo>
                    <a:cubicBezTo>
                      <a:pt x="147" y="27"/>
                      <a:pt x="147" y="27"/>
                      <a:pt x="145" y="25"/>
                    </a:cubicBezTo>
                    <a:cubicBezTo>
                      <a:pt x="139" y="27"/>
                      <a:pt x="134" y="30"/>
                      <a:pt x="128" y="32"/>
                    </a:cubicBezTo>
                    <a:cubicBezTo>
                      <a:pt x="123" y="34"/>
                      <a:pt x="118" y="39"/>
                      <a:pt x="112" y="41"/>
                    </a:cubicBezTo>
                    <a:cubicBezTo>
                      <a:pt x="112" y="45"/>
                      <a:pt x="111" y="43"/>
                      <a:pt x="110" y="47"/>
                    </a:cubicBezTo>
                    <a:cubicBezTo>
                      <a:pt x="110" y="46"/>
                      <a:pt x="110" y="46"/>
                      <a:pt x="110" y="46"/>
                    </a:cubicBezTo>
                    <a:cubicBezTo>
                      <a:pt x="110" y="47"/>
                      <a:pt x="109" y="46"/>
                      <a:pt x="107" y="45"/>
                    </a:cubicBezTo>
                    <a:cubicBezTo>
                      <a:pt x="108" y="46"/>
                      <a:pt x="107" y="45"/>
                      <a:pt x="108" y="47"/>
                    </a:cubicBezTo>
                    <a:cubicBezTo>
                      <a:pt x="108" y="49"/>
                      <a:pt x="106" y="45"/>
                      <a:pt x="106" y="46"/>
                    </a:cubicBezTo>
                    <a:cubicBezTo>
                      <a:pt x="105" y="45"/>
                      <a:pt x="106" y="47"/>
                      <a:pt x="106" y="46"/>
                    </a:cubicBezTo>
                    <a:cubicBezTo>
                      <a:pt x="105" y="49"/>
                      <a:pt x="106" y="45"/>
                      <a:pt x="103" y="44"/>
                    </a:cubicBezTo>
                    <a:cubicBezTo>
                      <a:pt x="101" y="45"/>
                      <a:pt x="98" y="48"/>
                      <a:pt x="95" y="47"/>
                    </a:cubicBezTo>
                    <a:cubicBezTo>
                      <a:pt x="95" y="47"/>
                      <a:pt x="96" y="49"/>
                      <a:pt x="96" y="49"/>
                    </a:cubicBezTo>
                    <a:cubicBezTo>
                      <a:pt x="95" y="46"/>
                      <a:pt x="95" y="50"/>
                      <a:pt x="94" y="49"/>
                    </a:cubicBezTo>
                    <a:cubicBezTo>
                      <a:pt x="94" y="48"/>
                      <a:pt x="94" y="48"/>
                      <a:pt x="94" y="48"/>
                    </a:cubicBezTo>
                    <a:cubicBezTo>
                      <a:pt x="93" y="47"/>
                      <a:pt x="92" y="49"/>
                      <a:pt x="91" y="48"/>
                    </a:cubicBezTo>
                    <a:cubicBezTo>
                      <a:pt x="90" y="49"/>
                      <a:pt x="88" y="47"/>
                      <a:pt x="88" y="49"/>
                    </a:cubicBezTo>
                    <a:cubicBezTo>
                      <a:pt x="88" y="47"/>
                      <a:pt x="87" y="48"/>
                      <a:pt x="87" y="47"/>
                    </a:cubicBezTo>
                    <a:cubicBezTo>
                      <a:pt x="87" y="51"/>
                      <a:pt x="84" y="46"/>
                      <a:pt x="84" y="49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1" y="49"/>
                      <a:pt x="77" y="49"/>
                      <a:pt x="74" y="51"/>
                    </a:cubicBezTo>
                    <a:cubicBezTo>
                      <a:pt x="73" y="52"/>
                      <a:pt x="70" y="48"/>
                      <a:pt x="69" y="50"/>
                    </a:cubicBezTo>
                    <a:cubicBezTo>
                      <a:pt x="68" y="52"/>
                      <a:pt x="68" y="52"/>
                      <a:pt x="68" y="52"/>
                    </a:cubicBezTo>
                    <a:cubicBezTo>
                      <a:pt x="68" y="52"/>
                      <a:pt x="68" y="51"/>
                      <a:pt x="68" y="51"/>
                    </a:cubicBezTo>
                    <a:cubicBezTo>
                      <a:pt x="67" y="52"/>
                      <a:pt x="66" y="51"/>
                      <a:pt x="65" y="51"/>
                    </a:cubicBezTo>
                    <a:cubicBezTo>
                      <a:pt x="65" y="51"/>
                      <a:pt x="64" y="52"/>
                      <a:pt x="64" y="52"/>
                    </a:cubicBezTo>
                    <a:cubicBezTo>
                      <a:pt x="63" y="50"/>
                      <a:pt x="61" y="54"/>
                      <a:pt x="60" y="52"/>
                    </a:cubicBezTo>
                    <a:cubicBezTo>
                      <a:pt x="61" y="55"/>
                      <a:pt x="59" y="54"/>
                      <a:pt x="59" y="55"/>
                    </a:cubicBezTo>
                    <a:cubicBezTo>
                      <a:pt x="58" y="55"/>
                      <a:pt x="58" y="54"/>
                      <a:pt x="58" y="53"/>
                    </a:cubicBezTo>
                    <a:cubicBezTo>
                      <a:pt x="57" y="53"/>
                      <a:pt x="57" y="54"/>
                      <a:pt x="56" y="53"/>
                    </a:cubicBezTo>
                    <a:cubicBezTo>
                      <a:pt x="55" y="53"/>
                      <a:pt x="55" y="55"/>
                      <a:pt x="54" y="55"/>
                    </a:cubicBezTo>
                    <a:cubicBezTo>
                      <a:pt x="54" y="52"/>
                      <a:pt x="53" y="54"/>
                      <a:pt x="52" y="54"/>
                    </a:cubicBezTo>
                    <a:cubicBezTo>
                      <a:pt x="52" y="56"/>
                      <a:pt x="52" y="57"/>
                      <a:pt x="51" y="56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49" y="56"/>
                      <a:pt x="46" y="53"/>
                      <a:pt x="43" y="56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1" y="56"/>
                      <a:pt x="38" y="54"/>
                      <a:pt x="36" y="57"/>
                    </a:cubicBezTo>
                    <a:cubicBezTo>
                      <a:pt x="35" y="56"/>
                      <a:pt x="34" y="56"/>
                      <a:pt x="33" y="56"/>
                    </a:cubicBezTo>
                    <a:cubicBezTo>
                      <a:pt x="32" y="57"/>
                      <a:pt x="32" y="57"/>
                      <a:pt x="31" y="59"/>
                    </a:cubicBezTo>
                    <a:cubicBezTo>
                      <a:pt x="31" y="59"/>
                      <a:pt x="31" y="58"/>
                      <a:pt x="31" y="57"/>
                    </a:cubicBezTo>
                    <a:cubicBezTo>
                      <a:pt x="30" y="57"/>
                      <a:pt x="29" y="54"/>
                      <a:pt x="28" y="57"/>
                    </a:cubicBezTo>
                    <a:cubicBezTo>
                      <a:pt x="28" y="55"/>
                      <a:pt x="28" y="55"/>
                      <a:pt x="28" y="55"/>
                    </a:cubicBezTo>
                    <a:cubicBezTo>
                      <a:pt x="27" y="57"/>
                      <a:pt x="25" y="58"/>
                      <a:pt x="25" y="57"/>
                    </a:cubicBezTo>
                    <a:cubicBezTo>
                      <a:pt x="24" y="58"/>
                      <a:pt x="23" y="58"/>
                      <a:pt x="23" y="60"/>
                    </a:cubicBezTo>
                    <a:cubicBezTo>
                      <a:pt x="23" y="60"/>
                      <a:pt x="23" y="57"/>
                      <a:pt x="23" y="59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1" y="56"/>
                      <a:pt x="19" y="56"/>
                      <a:pt x="17" y="57"/>
                    </a:cubicBezTo>
                    <a:cubicBezTo>
                      <a:pt x="17" y="55"/>
                      <a:pt x="15" y="57"/>
                      <a:pt x="14" y="55"/>
                    </a:cubicBezTo>
                    <a:cubicBezTo>
                      <a:pt x="13" y="56"/>
                      <a:pt x="13" y="54"/>
                      <a:pt x="11" y="56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1" y="54"/>
                      <a:pt x="10" y="54"/>
                      <a:pt x="9" y="53"/>
                    </a:cubicBezTo>
                    <a:cubicBezTo>
                      <a:pt x="9" y="52"/>
                      <a:pt x="8" y="54"/>
                      <a:pt x="7" y="54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7" y="54"/>
                      <a:pt x="6" y="55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5"/>
                      <a:pt x="5" y="56"/>
                      <a:pt x="5" y="56"/>
                    </a:cubicBezTo>
                    <a:cubicBezTo>
                      <a:pt x="5" y="55"/>
                      <a:pt x="4" y="56"/>
                      <a:pt x="4" y="54"/>
                    </a:cubicBezTo>
                    <a:cubicBezTo>
                      <a:pt x="5" y="54"/>
                      <a:pt x="7" y="53"/>
                      <a:pt x="8" y="52"/>
                    </a:cubicBezTo>
                    <a:cubicBezTo>
                      <a:pt x="8" y="51"/>
                      <a:pt x="5" y="53"/>
                      <a:pt x="6" y="52"/>
                    </a:cubicBezTo>
                    <a:cubicBezTo>
                      <a:pt x="6" y="51"/>
                      <a:pt x="6" y="51"/>
                      <a:pt x="5" y="51"/>
                    </a:cubicBezTo>
                    <a:cubicBezTo>
                      <a:pt x="5" y="52"/>
                      <a:pt x="5" y="52"/>
                      <a:pt x="5" y="53"/>
                    </a:cubicBezTo>
                    <a:cubicBezTo>
                      <a:pt x="5" y="53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2"/>
                      <a:pt x="4" y="52"/>
                      <a:pt x="5" y="52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3" y="51"/>
                      <a:pt x="3" y="51"/>
                      <a:pt x="2" y="50"/>
                    </a:cubicBezTo>
                    <a:cubicBezTo>
                      <a:pt x="1" y="52"/>
                      <a:pt x="4" y="46"/>
                      <a:pt x="0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2" y="54"/>
                      <a:pt x="3" y="54"/>
                      <a:pt x="3" y="54"/>
                    </a:cubicBezTo>
                    <a:cubicBezTo>
                      <a:pt x="3" y="54"/>
                      <a:pt x="3" y="53"/>
                      <a:pt x="3" y="53"/>
                    </a:cubicBezTo>
                    <a:cubicBezTo>
                      <a:pt x="3" y="53"/>
                      <a:pt x="3" y="54"/>
                      <a:pt x="3" y="53"/>
                    </a:cubicBezTo>
                    <a:cubicBezTo>
                      <a:pt x="3" y="52"/>
                      <a:pt x="4" y="51"/>
                      <a:pt x="4" y="53"/>
                    </a:cubicBezTo>
                    <a:cubicBezTo>
                      <a:pt x="4" y="54"/>
                      <a:pt x="4" y="54"/>
                      <a:pt x="4" y="55"/>
                    </a:cubicBezTo>
                    <a:cubicBezTo>
                      <a:pt x="4" y="55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5"/>
                      <a:pt x="3" y="55"/>
                    </a:cubicBezTo>
                    <a:cubicBezTo>
                      <a:pt x="2" y="55"/>
                      <a:pt x="2" y="56"/>
                      <a:pt x="1" y="56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7"/>
                      <a:pt x="2" y="57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60"/>
                      <a:pt x="4" y="57"/>
                      <a:pt x="4" y="58"/>
                    </a:cubicBezTo>
                    <a:cubicBezTo>
                      <a:pt x="4" y="58"/>
                      <a:pt x="2" y="60"/>
                      <a:pt x="2" y="61"/>
                    </a:cubicBezTo>
                    <a:cubicBezTo>
                      <a:pt x="3" y="62"/>
                      <a:pt x="6" y="61"/>
                      <a:pt x="6" y="63"/>
                    </a:cubicBezTo>
                    <a:cubicBezTo>
                      <a:pt x="7" y="63"/>
                      <a:pt x="8" y="63"/>
                      <a:pt x="9" y="62"/>
                    </a:cubicBezTo>
                    <a:cubicBezTo>
                      <a:pt x="10" y="62"/>
                      <a:pt x="8" y="65"/>
                      <a:pt x="9" y="64"/>
                    </a:cubicBezTo>
                    <a:cubicBezTo>
                      <a:pt x="9" y="65"/>
                      <a:pt x="9" y="66"/>
                      <a:pt x="8" y="66"/>
                    </a:cubicBezTo>
                    <a:cubicBezTo>
                      <a:pt x="9" y="66"/>
                      <a:pt x="10" y="67"/>
                      <a:pt x="10" y="65"/>
                    </a:cubicBezTo>
                    <a:cubicBezTo>
                      <a:pt x="11" y="66"/>
                      <a:pt x="12" y="67"/>
                      <a:pt x="13" y="66"/>
                    </a:cubicBezTo>
                    <a:cubicBezTo>
                      <a:pt x="13" y="66"/>
                      <a:pt x="12" y="68"/>
                      <a:pt x="12" y="69"/>
                    </a:cubicBezTo>
                    <a:cubicBezTo>
                      <a:pt x="13" y="67"/>
                      <a:pt x="15" y="67"/>
                      <a:pt x="15" y="67"/>
                    </a:cubicBezTo>
                    <a:cubicBezTo>
                      <a:pt x="16" y="66"/>
                      <a:pt x="16" y="66"/>
                      <a:pt x="16" y="64"/>
                    </a:cubicBezTo>
                    <a:cubicBezTo>
                      <a:pt x="16" y="64"/>
                      <a:pt x="17" y="63"/>
                      <a:pt x="17" y="63"/>
                    </a:cubicBezTo>
                    <a:cubicBezTo>
                      <a:pt x="17" y="65"/>
                      <a:pt x="16" y="68"/>
                      <a:pt x="17" y="68"/>
                    </a:cubicBezTo>
                    <a:cubicBezTo>
                      <a:pt x="16" y="71"/>
                      <a:pt x="15" y="67"/>
                      <a:pt x="15" y="70"/>
                    </a:cubicBezTo>
                    <a:cubicBezTo>
                      <a:pt x="14" y="72"/>
                      <a:pt x="12" y="72"/>
                      <a:pt x="12" y="70"/>
                    </a:cubicBezTo>
                    <a:cubicBezTo>
                      <a:pt x="11" y="73"/>
                      <a:pt x="13" y="71"/>
                      <a:pt x="12" y="73"/>
                    </a:cubicBezTo>
                    <a:cubicBezTo>
                      <a:pt x="13" y="73"/>
                      <a:pt x="14" y="72"/>
                      <a:pt x="15" y="72"/>
                    </a:cubicBezTo>
                    <a:cubicBezTo>
                      <a:pt x="15" y="71"/>
                      <a:pt x="15" y="70"/>
                      <a:pt x="16" y="70"/>
                    </a:cubicBezTo>
                    <a:cubicBezTo>
                      <a:pt x="17" y="67"/>
                      <a:pt x="16" y="72"/>
                      <a:pt x="17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6" y="73"/>
                      <a:pt x="17" y="72"/>
                      <a:pt x="18" y="72"/>
                    </a:cubicBezTo>
                    <a:cubicBezTo>
                      <a:pt x="17" y="75"/>
                      <a:pt x="17" y="72"/>
                      <a:pt x="16" y="74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17" y="77"/>
                      <a:pt x="17" y="74"/>
                      <a:pt x="18" y="75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18" y="74"/>
                      <a:pt x="19" y="73"/>
                      <a:pt x="18" y="73"/>
                    </a:cubicBezTo>
                    <a:cubicBezTo>
                      <a:pt x="19" y="70"/>
                      <a:pt x="19" y="72"/>
                      <a:pt x="20" y="72"/>
                    </a:cubicBezTo>
                    <a:cubicBezTo>
                      <a:pt x="20" y="70"/>
                      <a:pt x="19" y="72"/>
                      <a:pt x="20" y="70"/>
                    </a:cubicBezTo>
                    <a:cubicBezTo>
                      <a:pt x="20" y="69"/>
                      <a:pt x="20" y="69"/>
                      <a:pt x="21" y="69"/>
                    </a:cubicBezTo>
                    <a:cubicBezTo>
                      <a:pt x="22" y="69"/>
                      <a:pt x="21" y="71"/>
                      <a:pt x="21" y="72"/>
                    </a:cubicBezTo>
                    <a:cubicBezTo>
                      <a:pt x="21" y="72"/>
                      <a:pt x="20" y="72"/>
                      <a:pt x="21" y="71"/>
                    </a:cubicBezTo>
                    <a:cubicBezTo>
                      <a:pt x="19" y="73"/>
                      <a:pt x="20" y="75"/>
                      <a:pt x="19" y="76"/>
                    </a:cubicBezTo>
                    <a:cubicBezTo>
                      <a:pt x="20" y="77"/>
                      <a:pt x="20" y="75"/>
                      <a:pt x="21" y="75"/>
                    </a:cubicBezTo>
                    <a:cubicBezTo>
                      <a:pt x="21" y="74"/>
                      <a:pt x="21" y="73"/>
                      <a:pt x="21" y="72"/>
                    </a:cubicBezTo>
                    <a:cubicBezTo>
                      <a:pt x="23" y="68"/>
                      <a:pt x="21" y="76"/>
                      <a:pt x="23" y="75"/>
                    </a:cubicBezTo>
                    <a:cubicBezTo>
                      <a:pt x="23" y="72"/>
                      <a:pt x="25" y="71"/>
                      <a:pt x="25" y="68"/>
                    </a:cubicBezTo>
                    <a:cubicBezTo>
                      <a:pt x="25" y="67"/>
                      <a:pt x="25" y="66"/>
                      <a:pt x="26" y="67"/>
                    </a:cubicBezTo>
                    <a:cubicBezTo>
                      <a:pt x="25" y="69"/>
                      <a:pt x="26" y="68"/>
                      <a:pt x="25" y="70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5" y="74"/>
                      <a:pt x="25" y="76"/>
                      <a:pt x="26" y="77"/>
                    </a:cubicBezTo>
                    <a:cubicBezTo>
                      <a:pt x="26" y="76"/>
                      <a:pt x="26" y="75"/>
                      <a:pt x="26" y="74"/>
                    </a:cubicBezTo>
                    <a:cubicBezTo>
                      <a:pt x="26" y="75"/>
                      <a:pt x="26" y="76"/>
                      <a:pt x="27" y="76"/>
                    </a:cubicBezTo>
                    <a:cubicBezTo>
                      <a:pt x="26" y="76"/>
                      <a:pt x="27" y="74"/>
                      <a:pt x="27" y="73"/>
                    </a:cubicBezTo>
                    <a:cubicBezTo>
                      <a:pt x="28" y="73"/>
                      <a:pt x="28" y="75"/>
                      <a:pt x="28" y="76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28" y="76"/>
                      <a:pt x="28" y="78"/>
                      <a:pt x="28" y="78"/>
                    </a:cubicBezTo>
                    <a:cubicBezTo>
                      <a:pt x="28" y="76"/>
                      <a:pt x="29" y="75"/>
                      <a:pt x="29" y="73"/>
                    </a:cubicBezTo>
                    <a:cubicBezTo>
                      <a:pt x="30" y="73"/>
                      <a:pt x="30" y="74"/>
                      <a:pt x="30" y="74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0" y="75"/>
                      <a:pt x="29" y="78"/>
                      <a:pt x="30" y="78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30" y="78"/>
                      <a:pt x="30" y="78"/>
                      <a:pt x="30" y="78"/>
                    </a:cubicBezTo>
                    <a:cubicBezTo>
                      <a:pt x="31" y="77"/>
                      <a:pt x="31" y="77"/>
                      <a:pt x="31" y="76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32" y="77"/>
                      <a:pt x="32" y="75"/>
                      <a:pt x="33" y="77"/>
                    </a:cubicBezTo>
                    <a:cubicBezTo>
                      <a:pt x="32" y="74"/>
                      <a:pt x="32" y="77"/>
                      <a:pt x="32" y="75"/>
                    </a:cubicBezTo>
                    <a:cubicBezTo>
                      <a:pt x="31" y="73"/>
                      <a:pt x="32" y="74"/>
                      <a:pt x="33" y="73"/>
                    </a:cubicBezTo>
                    <a:cubicBezTo>
                      <a:pt x="32" y="76"/>
                      <a:pt x="33" y="74"/>
                      <a:pt x="34" y="74"/>
                    </a:cubicBezTo>
                    <a:cubicBezTo>
                      <a:pt x="34" y="75"/>
                      <a:pt x="34" y="75"/>
                      <a:pt x="34" y="76"/>
                    </a:cubicBezTo>
                    <a:cubicBezTo>
                      <a:pt x="35" y="74"/>
                      <a:pt x="35" y="74"/>
                      <a:pt x="35" y="74"/>
                    </a:cubicBezTo>
                    <a:cubicBezTo>
                      <a:pt x="35" y="78"/>
                      <a:pt x="36" y="73"/>
                      <a:pt x="36" y="74"/>
                    </a:cubicBezTo>
                    <a:cubicBezTo>
                      <a:pt x="36" y="75"/>
                      <a:pt x="36" y="77"/>
                      <a:pt x="36" y="77"/>
                    </a:cubicBezTo>
                    <a:cubicBezTo>
                      <a:pt x="36" y="75"/>
                      <a:pt x="37" y="74"/>
                      <a:pt x="37" y="72"/>
                    </a:cubicBezTo>
                    <a:cubicBezTo>
                      <a:pt x="38" y="73"/>
                      <a:pt x="36" y="76"/>
                      <a:pt x="37" y="78"/>
                    </a:cubicBezTo>
                    <a:cubicBezTo>
                      <a:pt x="37" y="75"/>
                      <a:pt x="38" y="79"/>
                      <a:pt x="38" y="76"/>
                    </a:cubicBezTo>
                    <a:cubicBezTo>
                      <a:pt x="37" y="75"/>
                      <a:pt x="38" y="75"/>
                      <a:pt x="38" y="73"/>
                    </a:cubicBezTo>
                    <a:cubicBezTo>
                      <a:pt x="39" y="74"/>
                      <a:pt x="38" y="75"/>
                      <a:pt x="39" y="75"/>
                    </a:cubicBezTo>
                    <a:cubicBezTo>
                      <a:pt x="39" y="75"/>
                      <a:pt x="39" y="73"/>
                      <a:pt x="39" y="72"/>
                    </a:cubicBezTo>
                    <a:cubicBezTo>
                      <a:pt x="39" y="73"/>
                      <a:pt x="40" y="70"/>
                      <a:pt x="40" y="72"/>
                    </a:cubicBezTo>
                    <a:cubicBezTo>
                      <a:pt x="41" y="74"/>
                      <a:pt x="39" y="73"/>
                      <a:pt x="40" y="74"/>
                    </a:cubicBezTo>
                    <a:cubicBezTo>
                      <a:pt x="41" y="74"/>
                      <a:pt x="40" y="70"/>
                      <a:pt x="41" y="69"/>
                    </a:cubicBezTo>
                    <a:cubicBezTo>
                      <a:pt x="41" y="68"/>
                      <a:pt x="41" y="65"/>
                      <a:pt x="42" y="64"/>
                    </a:cubicBezTo>
                    <a:cubicBezTo>
                      <a:pt x="43" y="65"/>
                      <a:pt x="41" y="65"/>
                      <a:pt x="42" y="68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3" y="70"/>
                      <a:pt x="41" y="72"/>
                      <a:pt x="41" y="74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2" y="75"/>
                      <a:pt x="43" y="76"/>
                      <a:pt x="43" y="76"/>
                    </a:cubicBezTo>
                    <a:cubicBezTo>
                      <a:pt x="43" y="74"/>
                      <a:pt x="43" y="76"/>
                      <a:pt x="43" y="75"/>
                    </a:cubicBezTo>
                    <a:cubicBezTo>
                      <a:pt x="43" y="74"/>
                      <a:pt x="43" y="71"/>
                      <a:pt x="44" y="73"/>
                    </a:cubicBezTo>
                    <a:cubicBezTo>
                      <a:pt x="44" y="74"/>
                      <a:pt x="44" y="75"/>
                      <a:pt x="44" y="76"/>
                    </a:cubicBezTo>
                    <a:cubicBezTo>
                      <a:pt x="45" y="77"/>
                      <a:pt x="44" y="74"/>
                      <a:pt x="45" y="75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7" y="76"/>
                      <a:pt x="50" y="76"/>
                      <a:pt x="51" y="72"/>
                    </a:cubicBezTo>
                    <a:cubicBezTo>
                      <a:pt x="52" y="73"/>
                      <a:pt x="52" y="73"/>
                      <a:pt x="53" y="74"/>
                    </a:cubicBezTo>
                    <a:cubicBezTo>
                      <a:pt x="53" y="74"/>
                      <a:pt x="53" y="73"/>
                      <a:pt x="53" y="72"/>
                    </a:cubicBezTo>
                    <a:cubicBezTo>
                      <a:pt x="54" y="74"/>
                      <a:pt x="54" y="74"/>
                      <a:pt x="54" y="74"/>
                    </a:cubicBezTo>
                    <a:cubicBezTo>
                      <a:pt x="55" y="76"/>
                      <a:pt x="55" y="74"/>
                      <a:pt x="56" y="72"/>
                    </a:cubicBezTo>
                    <a:cubicBezTo>
                      <a:pt x="56" y="74"/>
                      <a:pt x="56" y="74"/>
                      <a:pt x="56" y="74"/>
                    </a:cubicBezTo>
                    <a:cubicBezTo>
                      <a:pt x="57" y="75"/>
                      <a:pt x="56" y="73"/>
                      <a:pt x="57" y="72"/>
                    </a:cubicBezTo>
                    <a:cubicBezTo>
                      <a:pt x="57" y="74"/>
                      <a:pt x="57" y="74"/>
                      <a:pt x="57" y="74"/>
                    </a:cubicBezTo>
                    <a:cubicBezTo>
                      <a:pt x="57" y="72"/>
                      <a:pt x="57" y="72"/>
                      <a:pt x="57" y="72"/>
                    </a:cubicBezTo>
                    <a:cubicBezTo>
                      <a:pt x="58" y="72"/>
                      <a:pt x="58" y="72"/>
                      <a:pt x="58" y="74"/>
                    </a:cubicBezTo>
                    <a:cubicBezTo>
                      <a:pt x="59" y="74"/>
                      <a:pt x="59" y="73"/>
                      <a:pt x="58" y="73"/>
                    </a:cubicBezTo>
                    <a:cubicBezTo>
                      <a:pt x="59" y="74"/>
                      <a:pt x="60" y="74"/>
                      <a:pt x="61" y="73"/>
                    </a:cubicBezTo>
                    <a:cubicBezTo>
                      <a:pt x="61" y="72"/>
                      <a:pt x="61" y="72"/>
                      <a:pt x="61" y="70"/>
                    </a:cubicBezTo>
                    <a:cubicBezTo>
                      <a:pt x="61" y="68"/>
                      <a:pt x="61" y="71"/>
                      <a:pt x="61" y="69"/>
                    </a:cubicBezTo>
                    <a:cubicBezTo>
                      <a:pt x="61" y="70"/>
                      <a:pt x="62" y="71"/>
                      <a:pt x="61" y="72"/>
                    </a:cubicBezTo>
                    <a:cubicBezTo>
                      <a:pt x="63" y="75"/>
                      <a:pt x="64" y="72"/>
                      <a:pt x="66" y="72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68" y="73"/>
                      <a:pt x="68" y="71"/>
                      <a:pt x="70" y="72"/>
                    </a:cubicBezTo>
                    <a:cubicBezTo>
                      <a:pt x="69" y="71"/>
                      <a:pt x="69" y="68"/>
                      <a:pt x="70" y="68"/>
                    </a:cubicBezTo>
                    <a:cubicBezTo>
                      <a:pt x="70" y="66"/>
                      <a:pt x="70" y="70"/>
                      <a:pt x="71" y="71"/>
                    </a:cubicBezTo>
                    <a:cubicBezTo>
                      <a:pt x="71" y="71"/>
                      <a:pt x="72" y="70"/>
                      <a:pt x="72" y="70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2" y="70"/>
                      <a:pt x="73" y="69"/>
                      <a:pt x="73" y="70"/>
                    </a:cubicBezTo>
                    <a:cubicBezTo>
                      <a:pt x="73" y="70"/>
                      <a:pt x="73" y="70"/>
                      <a:pt x="73" y="70"/>
                    </a:cubicBezTo>
                    <a:cubicBezTo>
                      <a:pt x="74" y="70"/>
                      <a:pt x="74" y="71"/>
                      <a:pt x="75" y="71"/>
                    </a:cubicBezTo>
                    <a:cubicBezTo>
                      <a:pt x="75" y="69"/>
                      <a:pt x="76" y="70"/>
                      <a:pt x="76" y="69"/>
                    </a:cubicBezTo>
                    <a:cubicBezTo>
                      <a:pt x="76" y="69"/>
                      <a:pt x="76" y="69"/>
                      <a:pt x="76" y="69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70"/>
                      <a:pt x="76" y="70"/>
                      <a:pt x="76" y="70"/>
                    </a:cubicBezTo>
                    <a:cubicBezTo>
                      <a:pt x="77" y="71"/>
                      <a:pt x="76" y="69"/>
                      <a:pt x="77" y="68"/>
                    </a:cubicBezTo>
                    <a:cubicBezTo>
                      <a:pt x="77" y="67"/>
                      <a:pt x="77" y="68"/>
                      <a:pt x="77" y="69"/>
                    </a:cubicBezTo>
                    <a:cubicBezTo>
                      <a:pt x="77" y="70"/>
                      <a:pt x="77" y="68"/>
                      <a:pt x="77" y="69"/>
                    </a:cubicBezTo>
                    <a:cubicBezTo>
                      <a:pt x="77" y="70"/>
                      <a:pt x="77" y="69"/>
                      <a:pt x="77" y="70"/>
                    </a:cubicBezTo>
                    <a:cubicBezTo>
                      <a:pt x="78" y="70"/>
                      <a:pt x="77" y="68"/>
                      <a:pt x="78" y="69"/>
                    </a:cubicBezTo>
                    <a:cubicBezTo>
                      <a:pt x="78" y="69"/>
                      <a:pt x="79" y="68"/>
                      <a:pt x="79" y="70"/>
                    </a:cubicBezTo>
                    <a:cubicBezTo>
                      <a:pt x="79" y="69"/>
                      <a:pt x="80" y="69"/>
                      <a:pt x="80" y="68"/>
                    </a:cubicBezTo>
                    <a:cubicBezTo>
                      <a:pt x="79" y="68"/>
                      <a:pt x="79" y="68"/>
                      <a:pt x="79" y="66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79" y="66"/>
                      <a:pt x="80" y="67"/>
                      <a:pt x="80" y="65"/>
                    </a:cubicBezTo>
                    <a:cubicBezTo>
                      <a:pt x="80" y="67"/>
                      <a:pt x="80" y="67"/>
                      <a:pt x="80" y="67"/>
                    </a:cubicBezTo>
                    <a:cubicBezTo>
                      <a:pt x="80" y="66"/>
                      <a:pt x="81" y="66"/>
                      <a:pt x="81" y="66"/>
                    </a:cubicBezTo>
                    <a:cubicBezTo>
                      <a:pt x="82" y="67"/>
                      <a:pt x="82" y="69"/>
                      <a:pt x="82" y="70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83" y="68"/>
                      <a:pt x="83" y="68"/>
                      <a:pt x="83" y="69"/>
                    </a:cubicBezTo>
                    <a:cubicBezTo>
                      <a:pt x="85" y="70"/>
                      <a:pt x="84" y="64"/>
                      <a:pt x="85" y="65"/>
                    </a:cubicBezTo>
                    <a:cubicBezTo>
                      <a:pt x="85" y="67"/>
                      <a:pt x="85" y="68"/>
                      <a:pt x="86" y="68"/>
                    </a:cubicBezTo>
                    <a:cubicBezTo>
                      <a:pt x="86" y="68"/>
                      <a:pt x="86" y="67"/>
                      <a:pt x="86" y="67"/>
                    </a:cubicBezTo>
                    <a:cubicBezTo>
                      <a:pt x="86" y="66"/>
                      <a:pt x="86" y="68"/>
                      <a:pt x="85" y="67"/>
                    </a:cubicBezTo>
                    <a:cubicBezTo>
                      <a:pt x="85" y="66"/>
                      <a:pt x="86" y="66"/>
                      <a:pt x="86" y="66"/>
                    </a:cubicBezTo>
                    <a:cubicBezTo>
                      <a:pt x="87" y="70"/>
                      <a:pt x="89" y="66"/>
                      <a:pt x="91" y="68"/>
                    </a:cubicBezTo>
                    <a:cubicBezTo>
                      <a:pt x="90" y="66"/>
                      <a:pt x="91" y="67"/>
                      <a:pt x="91" y="66"/>
                    </a:cubicBezTo>
                    <a:cubicBezTo>
                      <a:pt x="92" y="69"/>
                      <a:pt x="92" y="66"/>
                      <a:pt x="93" y="67"/>
                    </a:cubicBezTo>
                    <a:cubicBezTo>
                      <a:pt x="92" y="65"/>
                      <a:pt x="92" y="65"/>
                      <a:pt x="92" y="65"/>
                    </a:cubicBezTo>
                    <a:cubicBezTo>
                      <a:pt x="93" y="66"/>
                      <a:pt x="92" y="61"/>
                      <a:pt x="94" y="63"/>
                    </a:cubicBezTo>
                    <a:cubicBezTo>
                      <a:pt x="94" y="64"/>
                      <a:pt x="94" y="65"/>
                      <a:pt x="94" y="66"/>
                    </a:cubicBezTo>
                    <a:cubicBezTo>
                      <a:pt x="95" y="68"/>
                      <a:pt x="95" y="63"/>
                      <a:pt x="96" y="66"/>
                    </a:cubicBezTo>
                    <a:cubicBezTo>
                      <a:pt x="96" y="65"/>
                      <a:pt x="95" y="63"/>
                      <a:pt x="96" y="62"/>
                    </a:cubicBezTo>
                    <a:cubicBezTo>
                      <a:pt x="96" y="63"/>
                      <a:pt x="98" y="64"/>
                      <a:pt x="98" y="65"/>
                    </a:cubicBezTo>
                    <a:cubicBezTo>
                      <a:pt x="98" y="64"/>
                      <a:pt x="98" y="64"/>
                      <a:pt x="98" y="64"/>
                    </a:cubicBezTo>
                    <a:cubicBezTo>
                      <a:pt x="99" y="65"/>
                      <a:pt x="98" y="65"/>
                      <a:pt x="98" y="65"/>
                    </a:cubicBezTo>
                    <a:cubicBezTo>
                      <a:pt x="99" y="66"/>
                      <a:pt x="99" y="65"/>
                      <a:pt x="100" y="64"/>
                    </a:cubicBezTo>
                    <a:cubicBezTo>
                      <a:pt x="101" y="65"/>
                      <a:pt x="101" y="64"/>
                      <a:pt x="102" y="65"/>
                    </a:cubicBezTo>
                    <a:cubicBezTo>
                      <a:pt x="102" y="63"/>
                      <a:pt x="104" y="66"/>
                      <a:pt x="103" y="63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04" y="63"/>
                      <a:pt x="103" y="61"/>
                      <a:pt x="104" y="60"/>
                    </a:cubicBezTo>
                    <a:cubicBezTo>
                      <a:pt x="104" y="62"/>
                      <a:pt x="104" y="62"/>
                      <a:pt x="104" y="62"/>
                    </a:cubicBezTo>
                    <a:cubicBezTo>
                      <a:pt x="105" y="65"/>
                      <a:pt x="105" y="63"/>
                      <a:pt x="106" y="64"/>
                    </a:cubicBezTo>
                    <a:cubicBezTo>
                      <a:pt x="105" y="62"/>
                      <a:pt x="106" y="64"/>
                      <a:pt x="106" y="62"/>
                    </a:cubicBezTo>
                    <a:cubicBezTo>
                      <a:pt x="106" y="62"/>
                      <a:pt x="106" y="62"/>
                      <a:pt x="106" y="62"/>
                    </a:cubicBezTo>
                    <a:cubicBezTo>
                      <a:pt x="106" y="61"/>
                      <a:pt x="106" y="61"/>
                      <a:pt x="106" y="60"/>
                    </a:cubicBezTo>
                    <a:cubicBezTo>
                      <a:pt x="107" y="60"/>
                      <a:pt x="107" y="62"/>
                      <a:pt x="107" y="62"/>
                    </a:cubicBezTo>
                    <a:cubicBezTo>
                      <a:pt x="108" y="63"/>
                      <a:pt x="108" y="62"/>
                      <a:pt x="108" y="62"/>
                    </a:cubicBezTo>
                    <a:cubicBezTo>
                      <a:pt x="108" y="62"/>
                      <a:pt x="108" y="62"/>
                      <a:pt x="108" y="6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8" y="62"/>
                      <a:pt x="108" y="61"/>
                      <a:pt x="109" y="61"/>
                    </a:cubicBezTo>
                    <a:cubicBezTo>
                      <a:pt x="109" y="61"/>
                      <a:pt x="109" y="61"/>
                      <a:pt x="109" y="6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8" y="62"/>
                      <a:pt x="109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0" y="62"/>
                      <a:pt x="110" y="61"/>
                    </a:cubicBezTo>
                    <a:cubicBezTo>
                      <a:pt x="112" y="62"/>
                      <a:pt x="113" y="60"/>
                      <a:pt x="114" y="59"/>
                    </a:cubicBezTo>
                    <a:cubicBezTo>
                      <a:pt x="113" y="59"/>
                      <a:pt x="114" y="60"/>
                      <a:pt x="114" y="60"/>
                    </a:cubicBezTo>
                    <a:cubicBezTo>
                      <a:pt x="114" y="59"/>
                      <a:pt x="114" y="58"/>
                      <a:pt x="114" y="59"/>
                    </a:cubicBezTo>
                    <a:cubicBezTo>
                      <a:pt x="114" y="58"/>
                      <a:pt x="115" y="60"/>
                      <a:pt x="116" y="60"/>
                    </a:cubicBezTo>
                    <a:cubicBezTo>
                      <a:pt x="116" y="60"/>
                      <a:pt x="115" y="58"/>
                      <a:pt x="115" y="58"/>
                    </a:cubicBezTo>
                    <a:cubicBezTo>
                      <a:pt x="117" y="60"/>
                      <a:pt x="117" y="56"/>
                      <a:pt x="118" y="57"/>
                    </a:cubicBezTo>
                    <a:cubicBezTo>
                      <a:pt x="118" y="58"/>
                      <a:pt x="118" y="58"/>
                      <a:pt x="119" y="59"/>
                    </a:cubicBezTo>
                    <a:cubicBezTo>
                      <a:pt x="119" y="58"/>
                      <a:pt x="120" y="57"/>
                      <a:pt x="120" y="55"/>
                    </a:cubicBezTo>
                    <a:cubicBezTo>
                      <a:pt x="120" y="57"/>
                      <a:pt x="120" y="57"/>
                      <a:pt x="120" y="57"/>
                    </a:cubicBezTo>
                    <a:cubicBezTo>
                      <a:pt x="121" y="57"/>
                      <a:pt x="121" y="56"/>
                      <a:pt x="121" y="55"/>
                    </a:cubicBezTo>
                    <a:cubicBezTo>
                      <a:pt x="120" y="54"/>
                      <a:pt x="121" y="52"/>
                      <a:pt x="121" y="53"/>
                    </a:cubicBezTo>
                    <a:cubicBezTo>
                      <a:pt x="121" y="53"/>
                      <a:pt x="121" y="53"/>
                      <a:pt x="121" y="53"/>
                    </a:cubicBezTo>
                    <a:cubicBezTo>
                      <a:pt x="122" y="52"/>
                      <a:pt x="122" y="52"/>
                      <a:pt x="122" y="52"/>
                    </a:cubicBezTo>
                    <a:cubicBezTo>
                      <a:pt x="123" y="52"/>
                      <a:pt x="122" y="52"/>
                      <a:pt x="122" y="53"/>
                    </a:cubicBezTo>
                    <a:cubicBezTo>
                      <a:pt x="123" y="55"/>
                      <a:pt x="124" y="54"/>
                      <a:pt x="125" y="54"/>
                    </a:cubicBezTo>
                    <a:cubicBezTo>
                      <a:pt x="124" y="53"/>
                      <a:pt x="124" y="53"/>
                      <a:pt x="124" y="53"/>
                    </a:cubicBezTo>
                    <a:cubicBezTo>
                      <a:pt x="125" y="52"/>
                      <a:pt x="125" y="54"/>
                      <a:pt x="125" y="54"/>
                    </a:cubicBezTo>
                    <a:cubicBezTo>
                      <a:pt x="125" y="49"/>
                      <a:pt x="125" y="49"/>
                      <a:pt x="125" y="49"/>
                    </a:cubicBezTo>
                    <a:cubicBezTo>
                      <a:pt x="125" y="49"/>
                      <a:pt x="126" y="51"/>
                      <a:pt x="126" y="52"/>
                    </a:cubicBezTo>
                    <a:cubicBezTo>
                      <a:pt x="127" y="51"/>
                      <a:pt x="126" y="48"/>
                      <a:pt x="126" y="46"/>
                    </a:cubicBezTo>
                    <a:cubicBezTo>
                      <a:pt x="127" y="47"/>
                      <a:pt x="127" y="45"/>
                      <a:pt x="128" y="45"/>
                    </a:cubicBezTo>
                    <a:cubicBezTo>
                      <a:pt x="128" y="46"/>
                      <a:pt x="127" y="45"/>
                      <a:pt x="128" y="46"/>
                    </a:cubicBezTo>
                    <a:cubicBezTo>
                      <a:pt x="129" y="47"/>
                      <a:pt x="129" y="47"/>
                      <a:pt x="129" y="47"/>
                    </a:cubicBezTo>
                    <a:cubicBezTo>
                      <a:pt x="128" y="48"/>
                      <a:pt x="130" y="50"/>
                      <a:pt x="130" y="51"/>
                    </a:cubicBezTo>
                    <a:cubicBezTo>
                      <a:pt x="130" y="50"/>
                      <a:pt x="132" y="50"/>
                      <a:pt x="132" y="50"/>
                    </a:cubicBezTo>
                    <a:cubicBezTo>
                      <a:pt x="131" y="48"/>
                      <a:pt x="133" y="49"/>
                      <a:pt x="132" y="46"/>
                    </a:cubicBezTo>
                    <a:cubicBezTo>
                      <a:pt x="133" y="45"/>
                      <a:pt x="133" y="48"/>
                      <a:pt x="134" y="48"/>
                    </a:cubicBezTo>
                    <a:cubicBezTo>
                      <a:pt x="134" y="47"/>
                      <a:pt x="135" y="47"/>
                      <a:pt x="136" y="47"/>
                    </a:cubicBezTo>
                    <a:cubicBezTo>
                      <a:pt x="136" y="47"/>
                      <a:pt x="136" y="47"/>
                      <a:pt x="136" y="47"/>
                    </a:cubicBezTo>
                    <a:cubicBezTo>
                      <a:pt x="137" y="46"/>
                      <a:pt x="138" y="46"/>
                      <a:pt x="138" y="44"/>
                    </a:cubicBezTo>
                    <a:cubicBezTo>
                      <a:pt x="139" y="45"/>
                      <a:pt x="139" y="45"/>
                      <a:pt x="139" y="45"/>
                    </a:cubicBezTo>
                    <a:cubicBezTo>
                      <a:pt x="140" y="46"/>
                      <a:pt x="137" y="42"/>
                      <a:pt x="139" y="43"/>
                    </a:cubicBezTo>
                    <a:cubicBezTo>
                      <a:pt x="139" y="44"/>
                      <a:pt x="139" y="44"/>
                      <a:pt x="139" y="44"/>
                    </a:cubicBezTo>
                    <a:cubicBezTo>
                      <a:pt x="139" y="43"/>
                      <a:pt x="141" y="45"/>
                      <a:pt x="141" y="43"/>
                    </a:cubicBezTo>
                    <a:cubicBezTo>
                      <a:pt x="141" y="44"/>
                      <a:pt x="141" y="44"/>
                      <a:pt x="141" y="44"/>
                    </a:cubicBezTo>
                    <a:cubicBezTo>
                      <a:pt x="141" y="43"/>
                      <a:pt x="142" y="43"/>
                      <a:pt x="142" y="41"/>
                    </a:cubicBezTo>
                    <a:cubicBezTo>
                      <a:pt x="143" y="43"/>
                      <a:pt x="143" y="43"/>
                      <a:pt x="143" y="43"/>
                    </a:cubicBezTo>
                    <a:cubicBezTo>
                      <a:pt x="144" y="44"/>
                      <a:pt x="142" y="41"/>
                      <a:pt x="143" y="42"/>
                    </a:cubicBezTo>
                    <a:cubicBezTo>
                      <a:pt x="143" y="42"/>
                      <a:pt x="144" y="42"/>
                      <a:pt x="144" y="43"/>
                    </a:cubicBezTo>
                    <a:cubicBezTo>
                      <a:pt x="144" y="41"/>
                      <a:pt x="145" y="41"/>
                      <a:pt x="145" y="40"/>
                    </a:cubicBezTo>
                    <a:cubicBezTo>
                      <a:pt x="146" y="42"/>
                      <a:pt x="146" y="42"/>
                      <a:pt x="146" y="42"/>
                    </a:cubicBezTo>
                    <a:cubicBezTo>
                      <a:pt x="149" y="41"/>
                      <a:pt x="153" y="39"/>
                      <a:pt x="154" y="36"/>
                    </a:cubicBezTo>
                    <a:cubicBezTo>
                      <a:pt x="156" y="38"/>
                      <a:pt x="154" y="37"/>
                      <a:pt x="156" y="39"/>
                    </a:cubicBezTo>
                    <a:cubicBezTo>
                      <a:pt x="154" y="37"/>
                      <a:pt x="156" y="38"/>
                      <a:pt x="156" y="37"/>
                    </a:cubicBezTo>
                    <a:cubicBezTo>
                      <a:pt x="156" y="37"/>
                      <a:pt x="156" y="37"/>
                      <a:pt x="156" y="37"/>
                    </a:cubicBezTo>
                    <a:cubicBezTo>
                      <a:pt x="157" y="36"/>
                      <a:pt x="158" y="38"/>
                      <a:pt x="158" y="37"/>
                    </a:cubicBezTo>
                    <a:cubicBezTo>
                      <a:pt x="157" y="36"/>
                      <a:pt x="157" y="36"/>
                      <a:pt x="157" y="36"/>
                    </a:cubicBezTo>
                    <a:cubicBezTo>
                      <a:pt x="157" y="35"/>
                      <a:pt x="160" y="38"/>
                      <a:pt x="158" y="36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59" y="34"/>
                      <a:pt x="161" y="37"/>
                      <a:pt x="160" y="35"/>
                    </a:cubicBezTo>
                    <a:cubicBezTo>
                      <a:pt x="160" y="35"/>
                      <a:pt x="160" y="35"/>
                      <a:pt x="160" y="35"/>
                    </a:cubicBezTo>
                    <a:cubicBezTo>
                      <a:pt x="162" y="36"/>
                      <a:pt x="160" y="32"/>
                      <a:pt x="162" y="34"/>
                    </a:cubicBezTo>
                    <a:cubicBezTo>
                      <a:pt x="162" y="33"/>
                      <a:pt x="162" y="32"/>
                      <a:pt x="161" y="30"/>
                    </a:cubicBezTo>
                    <a:cubicBezTo>
                      <a:pt x="163" y="33"/>
                      <a:pt x="163" y="33"/>
                      <a:pt x="163" y="33"/>
                    </a:cubicBezTo>
                    <a:cubicBezTo>
                      <a:pt x="164" y="30"/>
                      <a:pt x="167" y="29"/>
                      <a:pt x="167" y="26"/>
                    </a:cubicBezTo>
                    <a:cubicBezTo>
                      <a:pt x="168" y="27"/>
                      <a:pt x="168" y="27"/>
                      <a:pt x="168" y="27"/>
                    </a:cubicBezTo>
                    <a:cubicBezTo>
                      <a:pt x="168" y="24"/>
                      <a:pt x="172" y="27"/>
                      <a:pt x="170" y="23"/>
                    </a:cubicBezTo>
                    <a:cubicBezTo>
                      <a:pt x="169" y="21"/>
                      <a:pt x="169" y="21"/>
                      <a:pt x="169" y="21"/>
                    </a:cubicBezTo>
                    <a:cubicBezTo>
                      <a:pt x="171" y="23"/>
                      <a:pt x="171" y="23"/>
                      <a:pt x="171" y="23"/>
                    </a:cubicBezTo>
                    <a:cubicBezTo>
                      <a:pt x="170" y="22"/>
                      <a:pt x="172" y="22"/>
                      <a:pt x="171" y="20"/>
                    </a:cubicBezTo>
                    <a:cubicBezTo>
                      <a:pt x="171" y="21"/>
                      <a:pt x="171" y="21"/>
                      <a:pt x="172" y="21"/>
                    </a:cubicBezTo>
                    <a:cubicBezTo>
                      <a:pt x="172" y="21"/>
                      <a:pt x="171" y="19"/>
                      <a:pt x="172" y="19"/>
                    </a:cubicBezTo>
                    <a:cubicBezTo>
                      <a:pt x="172" y="20"/>
                      <a:pt x="172" y="20"/>
                      <a:pt x="172" y="20"/>
                    </a:cubicBezTo>
                    <a:cubicBezTo>
                      <a:pt x="177" y="20"/>
                      <a:pt x="182" y="19"/>
                      <a:pt x="180" y="14"/>
                    </a:cubicBezTo>
                    <a:cubicBezTo>
                      <a:pt x="180" y="13"/>
                      <a:pt x="182" y="15"/>
                      <a:pt x="182" y="15"/>
                    </a:cubicBezTo>
                    <a:cubicBezTo>
                      <a:pt x="181" y="11"/>
                      <a:pt x="188" y="11"/>
                      <a:pt x="185" y="6"/>
                    </a:cubicBezTo>
                    <a:cubicBezTo>
                      <a:pt x="185" y="4"/>
                      <a:pt x="180" y="0"/>
                      <a:pt x="18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" name="chenying0907 342"/>
              <p:cNvSpPr/>
              <p:nvPr/>
            </p:nvSpPr>
            <p:spPr bwMode="auto">
              <a:xfrm>
                <a:off x="3757" y="2934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" name="chenying0907 343"/>
              <p:cNvSpPr/>
              <p:nvPr/>
            </p:nvSpPr>
            <p:spPr bwMode="auto">
              <a:xfrm>
                <a:off x="4226" y="2525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" name="chenying0907 344"/>
              <p:cNvSpPr/>
              <p:nvPr/>
            </p:nvSpPr>
            <p:spPr bwMode="auto">
              <a:xfrm>
                <a:off x="3752" y="2940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" name="chenying0907 345"/>
              <p:cNvSpPr/>
              <p:nvPr/>
            </p:nvSpPr>
            <p:spPr bwMode="auto">
              <a:xfrm>
                <a:off x="3975" y="29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" name="chenying0907 346"/>
              <p:cNvSpPr/>
              <p:nvPr/>
            </p:nvSpPr>
            <p:spPr bwMode="auto">
              <a:xfrm>
                <a:off x="3905" y="22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" name="chenying0907 347"/>
              <p:cNvSpPr/>
              <p:nvPr/>
            </p:nvSpPr>
            <p:spPr bwMode="auto">
              <a:xfrm>
                <a:off x="4289" y="255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0" y="1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" name="chenying0907 348"/>
              <p:cNvSpPr/>
              <p:nvPr/>
            </p:nvSpPr>
            <p:spPr bwMode="auto">
              <a:xfrm>
                <a:off x="3899" y="2262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0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" name="chenying0907 349"/>
              <p:cNvSpPr/>
              <p:nvPr/>
            </p:nvSpPr>
            <p:spPr bwMode="auto">
              <a:xfrm>
                <a:off x="3939" y="2926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" name="chenying0907 350"/>
              <p:cNvSpPr/>
              <p:nvPr/>
            </p:nvSpPr>
            <p:spPr bwMode="auto">
              <a:xfrm>
                <a:off x="3888" y="2281"/>
                <a:ext cx="2" cy="4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0 w 2"/>
                  <a:gd name="T5" fmla="*/ 4 h 4"/>
                  <a:gd name="T6" fmla="*/ 2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" name="chenying0907 351"/>
              <p:cNvSpPr/>
              <p:nvPr/>
            </p:nvSpPr>
            <p:spPr bwMode="auto">
              <a:xfrm>
                <a:off x="3842" y="2270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0" y="0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" name="chenying0907 352"/>
              <p:cNvSpPr/>
              <p:nvPr/>
            </p:nvSpPr>
            <p:spPr bwMode="auto">
              <a:xfrm>
                <a:off x="3844" y="226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" name="chenying0907 353"/>
              <p:cNvSpPr/>
              <p:nvPr/>
            </p:nvSpPr>
            <p:spPr bwMode="auto">
              <a:xfrm>
                <a:off x="3899" y="2272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" name="chenying0907 354"/>
              <p:cNvSpPr/>
              <p:nvPr/>
            </p:nvSpPr>
            <p:spPr bwMode="auto">
              <a:xfrm>
                <a:off x="3776" y="298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" name="chenying0907 355"/>
              <p:cNvSpPr/>
              <p:nvPr/>
            </p:nvSpPr>
            <p:spPr bwMode="auto">
              <a:xfrm>
                <a:off x="3795" y="2985"/>
                <a:ext cx="2" cy="6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1 h 3"/>
                  <a:gd name="T4" fmla="*/ 1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3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" name="chenying0907 356"/>
              <p:cNvSpPr/>
              <p:nvPr/>
            </p:nvSpPr>
            <p:spPr bwMode="auto">
              <a:xfrm>
                <a:off x="3765" y="2972"/>
                <a:ext cx="7" cy="2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0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1" y="1"/>
                      <a:pt x="2" y="1"/>
                      <a:pt x="3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" name="chenying0907 357"/>
              <p:cNvSpPr/>
              <p:nvPr/>
            </p:nvSpPr>
            <p:spPr bwMode="auto">
              <a:xfrm>
                <a:off x="3803" y="2985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" name="chenying0907 358"/>
              <p:cNvSpPr/>
              <p:nvPr/>
            </p:nvSpPr>
            <p:spPr bwMode="auto">
              <a:xfrm>
                <a:off x="3479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" name="chenying0907 359"/>
              <p:cNvSpPr/>
              <p:nvPr/>
            </p:nvSpPr>
            <p:spPr bwMode="auto">
              <a:xfrm>
                <a:off x="3761" y="2966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" name="chenying0907 360"/>
              <p:cNvSpPr/>
              <p:nvPr/>
            </p:nvSpPr>
            <p:spPr bwMode="auto">
              <a:xfrm>
                <a:off x="3943" y="296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" name="chenying0907 361"/>
              <p:cNvSpPr/>
              <p:nvPr/>
            </p:nvSpPr>
            <p:spPr bwMode="auto">
              <a:xfrm>
                <a:off x="4003" y="294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" name="chenying0907 362"/>
              <p:cNvSpPr/>
              <p:nvPr/>
            </p:nvSpPr>
            <p:spPr bwMode="auto">
              <a:xfrm>
                <a:off x="4003" y="29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" name="chenying0907 363"/>
              <p:cNvSpPr/>
              <p:nvPr/>
            </p:nvSpPr>
            <p:spPr bwMode="auto">
              <a:xfrm>
                <a:off x="3996" y="2951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" name="chenying0907 364"/>
              <p:cNvSpPr/>
              <p:nvPr/>
            </p:nvSpPr>
            <p:spPr bwMode="auto">
              <a:xfrm>
                <a:off x="3757" y="3023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2" y="1"/>
                      <a:pt x="1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" name="chenying0907 365"/>
              <p:cNvSpPr/>
              <p:nvPr/>
            </p:nvSpPr>
            <p:spPr bwMode="auto">
              <a:xfrm>
                <a:off x="4003" y="2949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" name="chenying0907 366"/>
              <p:cNvSpPr/>
              <p:nvPr/>
            </p:nvSpPr>
            <p:spPr bwMode="auto">
              <a:xfrm>
                <a:off x="3869" y="2938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" name="chenying0907 367"/>
              <p:cNvSpPr/>
              <p:nvPr/>
            </p:nvSpPr>
            <p:spPr bwMode="auto">
              <a:xfrm>
                <a:off x="4026" y="2926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4 h 4"/>
                  <a:gd name="T6" fmla="*/ 0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" name="Rectangle 368"/>
              <p:cNvSpPr>
                <a:spLocks noChangeArrowheads="1"/>
              </p:cNvSpPr>
              <p:nvPr/>
            </p:nvSpPr>
            <p:spPr bwMode="auto">
              <a:xfrm>
                <a:off x="4275" y="2542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" name="Oval 369"/>
              <p:cNvSpPr>
                <a:spLocks noChangeArrowheads="1"/>
              </p:cNvSpPr>
              <p:nvPr/>
            </p:nvSpPr>
            <p:spPr bwMode="auto">
              <a:xfrm>
                <a:off x="3472" y="207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" name="chenying0907 370"/>
              <p:cNvSpPr/>
              <p:nvPr/>
            </p:nvSpPr>
            <p:spPr bwMode="auto">
              <a:xfrm>
                <a:off x="4219" y="2518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" name="chenying0907 371"/>
              <p:cNvSpPr/>
              <p:nvPr/>
            </p:nvSpPr>
            <p:spPr bwMode="auto">
              <a:xfrm>
                <a:off x="4230" y="2525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" name="chenying0907 372"/>
              <p:cNvSpPr/>
              <p:nvPr/>
            </p:nvSpPr>
            <p:spPr bwMode="auto">
              <a:xfrm>
                <a:off x="3472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" name="chenying0907 373"/>
              <p:cNvSpPr/>
              <p:nvPr/>
            </p:nvSpPr>
            <p:spPr bwMode="auto">
              <a:xfrm>
                <a:off x="4217" y="2482"/>
                <a:ext cx="145" cy="117"/>
              </a:xfrm>
              <a:custGeom>
                <a:avLst/>
                <a:gdLst>
                  <a:gd name="T0" fmla="*/ 63 w 68"/>
                  <a:gd name="T1" fmla="*/ 35 h 55"/>
                  <a:gd name="T2" fmla="*/ 47 w 68"/>
                  <a:gd name="T3" fmla="*/ 21 h 55"/>
                  <a:gd name="T4" fmla="*/ 43 w 68"/>
                  <a:gd name="T5" fmla="*/ 21 h 55"/>
                  <a:gd name="T6" fmla="*/ 40 w 68"/>
                  <a:gd name="T7" fmla="*/ 15 h 55"/>
                  <a:gd name="T8" fmla="*/ 35 w 68"/>
                  <a:gd name="T9" fmla="*/ 11 h 55"/>
                  <a:gd name="T10" fmla="*/ 29 w 68"/>
                  <a:gd name="T11" fmla="*/ 6 h 55"/>
                  <a:gd name="T12" fmla="*/ 24 w 68"/>
                  <a:gd name="T13" fmla="*/ 7 h 55"/>
                  <a:gd name="T14" fmla="*/ 16 w 68"/>
                  <a:gd name="T15" fmla="*/ 6 h 55"/>
                  <a:gd name="T16" fmla="*/ 13 w 68"/>
                  <a:gd name="T17" fmla="*/ 5 h 55"/>
                  <a:gd name="T18" fmla="*/ 10 w 68"/>
                  <a:gd name="T19" fmla="*/ 1 h 55"/>
                  <a:gd name="T20" fmla="*/ 9 w 68"/>
                  <a:gd name="T21" fmla="*/ 1 h 55"/>
                  <a:gd name="T22" fmla="*/ 5 w 68"/>
                  <a:gd name="T23" fmla="*/ 2 h 55"/>
                  <a:gd name="T24" fmla="*/ 2 w 68"/>
                  <a:gd name="T25" fmla="*/ 3 h 55"/>
                  <a:gd name="T26" fmla="*/ 2 w 68"/>
                  <a:gd name="T27" fmla="*/ 6 h 55"/>
                  <a:gd name="T28" fmla="*/ 5 w 68"/>
                  <a:gd name="T29" fmla="*/ 8 h 55"/>
                  <a:gd name="T30" fmla="*/ 4 w 68"/>
                  <a:gd name="T31" fmla="*/ 10 h 55"/>
                  <a:gd name="T32" fmla="*/ 6 w 68"/>
                  <a:gd name="T33" fmla="*/ 13 h 55"/>
                  <a:gd name="T34" fmla="*/ 4 w 68"/>
                  <a:gd name="T35" fmla="*/ 16 h 55"/>
                  <a:gd name="T36" fmla="*/ 2 w 68"/>
                  <a:gd name="T37" fmla="*/ 19 h 55"/>
                  <a:gd name="T38" fmla="*/ 6 w 68"/>
                  <a:gd name="T39" fmla="*/ 16 h 55"/>
                  <a:gd name="T40" fmla="*/ 9 w 68"/>
                  <a:gd name="T41" fmla="*/ 13 h 55"/>
                  <a:gd name="T42" fmla="*/ 7 w 68"/>
                  <a:gd name="T43" fmla="*/ 19 h 55"/>
                  <a:gd name="T44" fmla="*/ 8 w 68"/>
                  <a:gd name="T45" fmla="*/ 18 h 55"/>
                  <a:gd name="T46" fmla="*/ 8 w 68"/>
                  <a:gd name="T47" fmla="*/ 21 h 55"/>
                  <a:gd name="T48" fmla="*/ 9 w 68"/>
                  <a:gd name="T49" fmla="*/ 21 h 55"/>
                  <a:gd name="T50" fmla="*/ 10 w 68"/>
                  <a:gd name="T51" fmla="*/ 22 h 55"/>
                  <a:gd name="T52" fmla="*/ 15 w 68"/>
                  <a:gd name="T53" fmla="*/ 17 h 55"/>
                  <a:gd name="T54" fmla="*/ 11 w 68"/>
                  <a:gd name="T55" fmla="*/ 23 h 55"/>
                  <a:gd name="T56" fmla="*/ 13 w 68"/>
                  <a:gd name="T57" fmla="*/ 23 h 55"/>
                  <a:gd name="T58" fmla="*/ 16 w 68"/>
                  <a:gd name="T59" fmla="*/ 23 h 55"/>
                  <a:gd name="T60" fmla="*/ 18 w 68"/>
                  <a:gd name="T61" fmla="*/ 24 h 55"/>
                  <a:gd name="T62" fmla="*/ 18 w 68"/>
                  <a:gd name="T63" fmla="*/ 24 h 55"/>
                  <a:gd name="T64" fmla="*/ 21 w 68"/>
                  <a:gd name="T65" fmla="*/ 24 h 55"/>
                  <a:gd name="T66" fmla="*/ 23 w 68"/>
                  <a:gd name="T67" fmla="*/ 23 h 55"/>
                  <a:gd name="T68" fmla="*/ 22 w 68"/>
                  <a:gd name="T69" fmla="*/ 26 h 55"/>
                  <a:gd name="T70" fmla="*/ 25 w 68"/>
                  <a:gd name="T71" fmla="*/ 24 h 55"/>
                  <a:gd name="T72" fmla="*/ 24 w 68"/>
                  <a:gd name="T73" fmla="*/ 27 h 55"/>
                  <a:gd name="T74" fmla="*/ 26 w 68"/>
                  <a:gd name="T75" fmla="*/ 29 h 55"/>
                  <a:gd name="T76" fmla="*/ 28 w 68"/>
                  <a:gd name="T77" fmla="*/ 30 h 55"/>
                  <a:gd name="T78" fmla="*/ 29 w 68"/>
                  <a:gd name="T79" fmla="*/ 32 h 55"/>
                  <a:gd name="T80" fmla="*/ 31 w 68"/>
                  <a:gd name="T81" fmla="*/ 31 h 55"/>
                  <a:gd name="T82" fmla="*/ 32 w 68"/>
                  <a:gd name="T83" fmla="*/ 32 h 55"/>
                  <a:gd name="T84" fmla="*/ 31 w 68"/>
                  <a:gd name="T85" fmla="*/ 33 h 55"/>
                  <a:gd name="T86" fmla="*/ 34 w 68"/>
                  <a:gd name="T87" fmla="*/ 34 h 55"/>
                  <a:gd name="T88" fmla="*/ 37 w 68"/>
                  <a:gd name="T89" fmla="*/ 34 h 55"/>
                  <a:gd name="T90" fmla="*/ 39 w 68"/>
                  <a:gd name="T91" fmla="*/ 34 h 55"/>
                  <a:gd name="T92" fmla="*/ 44 w 68"/>
                  <a:gd name="T93" fmla="*/ 32 h 55"/>
                  <a:gd name="T94" fmla="*/ 43 w 68"/>
                  <a:gd name="T95" fmla="*/ 36 h 55"/>
                  <a:gd name="T96" fmla="*/ 46 w 68"/>
                  <a:gd name="T97" fmla="*/ 36 h 55"/>
                  <a:gd name="T98" fmla="*/ 47 w 68"/>
                  <a:gd name="T99" fmla="*/ 38 h 55"/>
                  <a:gd name="T100" fmla="*/ 48 w 68"/>
                  <a:gd name="T101" fmla="*/ 43 h 55"/>
                  <a:gd name="T102" fmla="*/ 50 w 68"/>
                  <a:gd name="T103" fmla="*/ 44 h 55"/>
                  <a:gd name="T104" fmla="*/ 58 w 68"/>
                  <a:gd name="T105" fmla="*/ 45 h 55"/>
                  <a:gd name="T106" fmla="*/ 58 w 68"/>
                  <a:gd name="T107" fmla="*/ 5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8" h="55">
                    <a:moveTo>
                      <a:pt x="66" y="42"/>
                    </a:moveTo>
                    <a:cubicBezTo>
                      <a:pt x="65" y="40"/>
                      <a:pt x="67" y="35"/>
                      <a:pt x="64" y="34"/>
                    </a:cubicBezTo>
                    <a:cubicBezTo>
                      <a:pt x="63" y="35"/>
                      <a:pt x="62" y="35"/>
                      <a:pt x="62" y="36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6"/>
                      <a:pt x="62" y="35"/>
                      <a:pt x="63" y="35"/>
                    </a:cubicBezTo>
                    <a:cubicBezTo>
                      <a:pt x="62" y="34"/>
                      <a:pt x="61" y="34"/>
                      <a:pt x="61" y="33"/>
                    </a:cubicBezTo>
                    <a:cubicBezTo>
                      <a:pt x="59" y="34"/>
                      <a:pt x="60" y="32"/>
                      <a:pt x="58" y="34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3"/>
                      <a:pt x="58" y="33"/>
                      <a:pt x="59" y="31"/>
                    </a:cubicBezTo>
                    <a:cubicBezTo>
                      <a:pt x="59" y="28"/>
                      <a:pt x="56" y="27"/>
                      <a:pt x="55" y="24"/>
                    </a:cubicBezTo>
                    <a:cubicBezTo>
                      <a:pt x="53" y="22"/>
                      <a:pt x="50" y="22"/>
                      <a:pt x="47" y="21"/>
                    </a:cubicBezTo>
                    <a:cubicBezTo>
                      <a:pt x="45" y="23"/>
                      <a:pt x="45" y="22"/>
                      <a:pt x="43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2" y="23"/>
                      <a:pt x="43" y="22"/>
                      <a:pt x="44" y="21"/>
                    </a:cubicBezTo>
                    <a:cubicBezTo>
                      <a:pt x="43" y="22"/>
                      <a:pt x="44" y="21"/>
                      <a:pt x="42" y="22"/>
                    </a:cubicBezTo>
                    <a:cubicBezTo>
                      <a:pt x="41" y="24"/>
                      <a:pt x="44" y="20"/>
                      <a:pt x="43" y="21"/>
                    </a:cubicBezTo>
                    <a:cubicBezTo>
                      <a:pt x="44" y="20"/>
                      <a:pt x="42" y="22"/>
                      <a:pt x="43" y="21"/>
                    </a:cubicBezTo>
                    <a:cubicBezTo>
                      <a:pt x="41" y="22"/>
                      <a:pt x="44" y="20"/>
                      <a:pt x="44" y="18"/>
                    </a:cubicBezTo>
                    <a:cubicBezTo>
                      <a:pt x="43" y="18"/>
                      <a:pt x="41" y="19"/>
                      <a:pt x="41" y="17"/>
                    </a:cubicBezTo>
                    <a:cubicBezTo>
                      <a:pt x="41" y="17"/>
                      <a:pt x="40" y="18"/>
                      <a:pt x="40" y="18"/>
                    </a:cubicBezTo>
                    <a:cubicBezTo>
                      <a:pt x="42" y="16"/>
                      <a:pt x="39" y="19"/>
                      <a:pt x="40" y="17"/>
                    </a:cubicBezTo>
                    <a:cubicBezTo>
                      <a:pt x="40" y="17"/>
                      <a:pt x="40" y="17"/>
                      <a:pt x="40" y="17"/>
                    </a:cubicBezTo>
                    <a:cubicBezTo>
                      <a:pt x="41" y="15"/>
                      <a:pt x="39" y="17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38" y="16"/>
                      <a:pt x="40" y="13"/>
                      <a:pt x="39" y="15"/>
                    </a:cubicBezTo>
                    <a:cubicBezTo>
                      <a:pt x="40" y="14"/>
                      <a:pt x="39" y="14"/>
                      <a:pt x="40" y="13"/>
                    </a:cubicBezTo>
                    <a:cubicBezTo>
                      <a:pt x="37" y="16"/>
                      <a:pt x="40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7" y="12"/>
                      <a:pt x="37" y="11"/>
                      <a:pt x="35" y="11"/>
                    </a:cubicBezTo>
                    <a:cubicBezTo>
                      <a:pt x="34" y="11"/>
                      <a:pt x="36" y="8"/>
                      <a:pt x="34" y="9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2" y="10"/>
                      <a:pt x="33" y="9"/>
                      <a:pt x="34" y="9"/>
                    </a:cubicBezTo>
                    <a:cubicBezTo>
                      <a:pt x="32" y="10"/>
                      <a:pt x="33" y="8"/>
                      <a:pt x="33" y="7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7"/>
                      <a:pt x="29" y="7"/>
                      <a:pt x="29" y="6"/>
                    </a:cubicBezTo>
                    <a:cubicBezTo>
                      <a:pt x="28" y="9"/>
                      <a:pt x="28" y="7"/>
                      <a:pt x="28" y="8"/>
                    </a:cubicBezTo>
                    <a:cubicBezTo>
                      <a:pt x="28" y="8"/>
                      <a:pt x="28" y="7"/>
                      <a:pt x="28" y="6"/>
                    </a:cubicBezTo>
                    <a:cubicBezTo>
                      <a:pt x="28" y="6"/>
                      <a:pt x="28" y="6"/>
                      <a:pt x="28" y="5"/>
                    </a:cubicBezTo>
                    <a:cubicBezTo>
                      <a:pt x="27" y="6"/>
                      <a:pt x="26" y="7"/>
                      <a:pt x="26" y="7"/>
                    </a:cubicBezTo>
                    <a:cubicBezTo>
                      <a:pt x="27" y="4"/>
                      <a:pt x="26" y="6"/>
                      <a:pt x="26" y="5"/>
                    </a:cubicBezTo>
                    <a:cubicBezTo>
                      <a:pt x="25" y="7"/>
                      <a:pt x="24" y="8"/>
                      <a:pt x="24" y="7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4" y="6"/>
                      <a:pt x="24" y="3"/>
                      <a:pt x="22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1" y="5"/>
                      <a:pt x="21" y="3"/>
                      <a:pt x="19" y="5"/>
                    </a:cubicBezTo>
                    <a:cubicBezTo>
                      <a:pt x="19" y="4"/>
                      <a:pt x="19" y="4"/>
                      <a:pt x="19" y="3"/>
                    </a:cubicBezTo>
                    <a:cubicBezTo>
                      <a:pt x="18" y="4"/>
                      <a:pt x="18" y="4"/>
                      <a:pt x="16" y="6"/>
                    </a:cubicBezTo>
                    <a:cubicBezTo>
                      <a:pt x="16" y="6"/>
                      <a:pt x="17" y="5"/>
                      <a:pt x="17" y="4"/>
                    </a:cubicBezTo>
                    <a:cubicBezTo>
                      <a:pt x="17" y="4"/>
                      <a:pt x="18" y="2"/>
                      <a:pt x="16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4"/>
                      <a:pt x="14" y="5"/>
                      <a:pt x="15" y="3"/>
                    </a:cubicBezTo>
                    <a:cubicBezTo>
                      <a:pt x="14" y="4"/>
                      <a:pt x="14" y="5"/>
                      <a:pt x="13" y="6"/>
                    </a:cubicBezTo>
                    <a:cubicBezTo>
                      <a:pt x="13" y="6"/>
                      <a:pt x="14" y="4"/>
                      <a:pt x="13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3" y="3"/>
                      <a:pt x="12" y="4"/>
                    </a:cubicBezTo>
                    <a:cubicBezTo>
                      <a:pt x="13" y="2"/>
                      <a:pt x="11" y="3"/>
                      <a:pt x="12" y="2"/>
                    </a:cubicBezTo>
                    <a:cubicBezTo>
                      <a:pt x="11" y="3"/>
                      <a:pt x="12" y="1"/>
                      <a:pt x="9" y="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1" y="1"/>
                      <a:pt x="9" y="2"/>
                      <a:pt x="8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2"/>
                      <a:pt x="7" y="3"/>
                      <a:pt x="6" y="4"/>
                    </a:cubicBezTo>
                    <a:cubicBezTo>
                      <a:pt x="6" y="3"/>
                      <a:pt x="5" y="4"/>
                      <a:pt x="6" y="3"/>
                    </a:cubicBezTo>
                    <a:cubicBezTo>
                      <a:pt x="7" y="3"/>
                      <a:pt x="8" y="2"/>
                      <a:pt x="10" y="1"/>
                    </a:cubicBezTo>
                    <a:cubicBezTo>
                      <a:pt x="10" y="0"/>
                      <a:pt x="7" y="2"/>
                      <a:pt x="9" y="1"/>
                    </a:cubicBezTo>
                    <a:cubicBezTo>
                      <a:pt x="9" y="0"/>
                      <a:pt x="9" y="1"/>
                      <a:pt x="7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6" y="2"/>
                      <a:pt x="6" y="1"/>
                      <a:pt x="4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3" y="3"/>
                      <a:pt x="4" y="2"/>
                    </a:cubicBezTo>
                    <a:cubicBezTo>
                      <a:pt x="6" y="1"/>
                      <a:pt x="7" y="1"/>
                      <a:pt x="7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2" y="4"/>
                      <a:pt x="3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7" y="2"/>
                      <a:pt x="5" y="3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5" y="4"/>
                      <a:pt x="3" y="6"/>
                      <a:pt x="4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7"/>
                      <a:pt x="4" y="5"/>
                      <a:pt x="5" y="5"/>
                    </a:cubicBezTo>
                    <a:cubicBezTo>
                      <a:pt x="4" y="5"/>
                      <a:pt x="2" y="7"/>
                      <a:pt x="2" y="8"/>
                    </a:cubicBezTo>
                    <a:cubicBezTo>
                      <a:pt x="2" y="8"/>
                      <a:pt x="4" y="7"/>
                      <a:pt x="3" y="9"/>
                    </a:cubicBezTo>
                    <a:cubicBezTo>
                      <a:pt x="3" y="9"/>
                      <a:pt x="4" y="9"/>
                      <a:pt x="5" y="8"/>
                    </a:cubicBezTo>
                    <a:cubicBezTo>
                      <a:pt x="5" y="8"/>
                      <a:pt x="3" y="10"/>
                      <a:pt x="4" y="9"/>
                    </a:cubicBezTo>
                    <a:cubicBezTo>
                      <a:pt x="3" y="10"/>
                      <a:pt x="2" y="12"/>
                      <a:pt x="1" y="13"/>
                    </a:cubicBezTo>
                    <a:cubicBezTo>
                      <a:pt x="1" y="13"/>
                      <a:pt x="0" y="14"/>
                      <a:pt x="1" y="14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1" y="14"/>
                      <a:pt x="2" y="13"/>
                      <a:pt x="2" y="12"/>
                    </a:cubicBezTo>
                    <a:cubicBezTo>
                      <a:pt x="3" y="10"/>
                      <a:pt x="3" y="12"/>
                      <a:pt x="4" y="10"/>
                    </a:cubicBezTo>
                    <a:cubicBezTo>
                      <a:pt x="4" y="11"/>
                      <a:pt x="5" y="11"/>
                      <a:pt x="5" y="11"/>
                    </a:cubicBezTo>
                    <a:cubicBezTo>
                      <a:pt x="5" y="11"/>
                      <a:pt x="4" y="12"/>
                      <a:pt x="3" y="13"/>
                    </a:cubicBezTo>
                    <a:cubicBezTo>
                      <a:pt x="5" y="12"/>
                      <a:pt x="6" y="11"/>
                      <a:pt x="6" y="12"/>
                    </a:cubicBezTo>
                    <a:cubicBezTo>
                      <a:pt x="7" y="11"/>
                      <a:pt x="7" y="11"/>
                      <a:pt x="8" y="9"/>
                    </a:cubicBezTo>
                    <a:cubicBezTo>
                      <a:pt x="8" y="9"/>
                      <a:pt x="8" y="8"/>
                      <a:pt x="8" y="9"/>
                    </a:cubicBezTo>
                    <a:cubicBezTo>
                      <a:pt x="7" y="10"/>
                      <a:pt x="6" y="12"/>
                      <a:pt x="6" y="13"/>
                    </a:cubicBezTo>
                    <a:cubicBezTo>
                      <a:pt x="4" y="15"/>
                      <a:pt x="6" y="12"/>
                      <a:pt x="4" y="14"/>
                    </a:cubicBezTo>
                    <a:cubicBezTo>
                      <a:pt x="2" y="16"/>
                      <a:pt x="2" y="15"/>
                      <a:pt x="3" y="14"/>
                    </a:cubicBezTo>
                    <a:cubicBezTo>
                      <a:pt x="1" y="16"/>
                      <a:pt x="3" y="15"/>
                      <a:pt x="1" y="16"/>
                    </a:cubicBezTo>
                    <a:cubicBezTo>
                      <a:pt x="1" y="17"/>
                      <a:pt x="2" y="16"/>
                      <a:pt x="3" y="16"/>
                    </a:cubicBezTo>
                    <a:cubicBezTo>
                      <a:pt x="4" y="15"/>
                      <a:pt x="4" y="15"/>
                      <a:pt x="4" y="14"/>
                    </a:cubicBezTo>
                    <a:cubicBezTo>
                      <a:pt x="6" y="12"/>
                      <a:pt x="4" y="16"/>
                      <a:pt x="4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7"/>
                      <a:pt x="4" y="16"/>
                      <a:pt x="4" y="16"/>
                    </a:cubicBezTo>
                    <a:cubicBezTo>
                      <a:pt x="2" y="19"/>
                      <a:pt x="4" y="16"/>
                      <a:pt x="2" y="18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3" y="18"/>
                      <a:pt x="3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8"/>
                      <a:pt x="4" y="17"/>
                      <a:pt x="4" y="17"/>
                    </a:cubicBezTo>
                    <a:cubicBezTo>
                      <a:pt x="6" y="14"/>
                      <a:pt x="4" y="16"/>
                      <a:pt x="5" y="16"/>
                    </a:cubicBezTo>
                    <a:cubicBezTo>
                      <a:pt x="6" y="15"/>
                      <a:pt x="5" y="16"/>
                      <a:pt x="6" y="15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8" y="14"/>
                      <a:pt x="6" y="15"/>
                      <a:pt x="6" y="16"/>
                    </a:cubicBezTo>
                    <a:cubicBezTo>
                      <a:pt x="6" y="16"/>
                      <a:pt x="5" y="16"/>
                      <a:pt x="6" y="15"/>
                    </a:cubicBezTo>
                    <a:cubicBezTo>
                      <a:pt x="5" y="17"/>
                      <a:pt x="4" y="19"/>
                      <a:pt x="3" y="19"/>
                    </a:cubicBezTo>
                    <a:cubicBezTo>
                      <a:pt x="3" y="21"/>
                      <a:pt x="4" y="18"/>
                      <a:pt x="5" y="18"/>
                    </a:cubicBezTo>
                    <a:cubicBezTo>
                      <a:pt x="4" y="19"/>
                      <a:pt x="5" y="17"/>
                      <a:pt x="6" y="16"/>
                    </a:cubicBezTo>
                    <a:cubicBezTo>
                      <a:pt x="9" y="13"/>
                      <a:pt x="4" y="20"/>
                      <a:pt x="5" y="19"/>
                    </a:cubicBezTo>
                    <a:cubicBezTo>
                      <a:pt x="7" y="17"/>
                      <a:pt x="8" y="16"/>
                      <a:pt x="9" y="13"/>
                    </a:cubicBezTo>
                    <a:cubicBezTo>
                      <a:pt x="10" y="13"/>
                      <a:pt x="10" y="12"/>
                      <a:pt x="10" y="12"/>
                    </a:cubicBezTo>
                    <a:cubicBezTo>
                      <a:pt x="9" y="14"/>
                      <a:pt x="9" y="14"/>
                      <a:pt x="8" y="15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6" y="19"/>
                      <a:pt x="6" y="20"/>
                      <a:pt x="5" y="21"/>
                    </a:cubicBezTo>
                    <a:cubicBezTo>
                      <a:pt x="6" y="20"/>
                      <a:pt x="6" y="19"/>
                      <a:pt x="7" y="19"/>
                    </a:cubicBezTo>
                    <a:cubicBezTo>
                      <a:pt x="6" y="20"/>
                      <a:pt x="6" y="21"/>
                      <a:pt x="6" y="21"/>
                    </a:cubicBezTo>
                    <a:cubicBezTo>
                      <a:pt x="6" y="20"/>
                      <a:pt x="7" y="18"/>
                      <a:pt x="8" y="18"/>
                    </a:cubicBezTo>
                    <a:cubicBezTo>
                      <a:pt x="8" y="18"/>
                      <a:pt x="7" y="20"/>
                      <a:pt x="7" y="20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7" y="20"/>
                      <a:pt x="5" y="22"/>
                      <a:pt x="6" y="22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9" y="18"/>
                      <a:pt x="8" y="19"/>
                      <a:pt x="8" y="19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8" y="20"/>
                      <a:pt x="6" y="23"/>
                      <a:pt x="7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1"/>
                      <a:pt x="7" y="22"/>
                      <a:pt x="8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8" y="22"/>
                      <a:pt x="9" y="20"/>
                      <a:pt x="8" y="22"/>
                    </a:cubicBezTo>
                    <a:cubicBezTo>
                      <a:pt x="9" y="19"/>
                      <a:pt x="8" y="21"/>
                      <a:pt x="8" y="20"/>
                    </a:cubicBezTo>
                    <a:cubicBezTo>
                      <a:pt x="9" y="19"/>
                      <a:pt x="9" y="19"/>
                      <a:pt x="10" y="19"/>
                    </a:cubicBezTo>
                    <a:cubicBezTo>
                      <a:pt x="8" y="21"/>
                      <a:pt x="10" y="19"/>
                      <a:pt x="10" y="19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8" y="23"/>
                      <a:pt x="11" y="19"/>
                      <a:pt x="10" y="20"/>
                    </a:cubicBezTo>
                    <a:cubicBezTo>
                      <a:pt x="10" y="21"/>
                      <a:pt x="9" y="22"/>
                      <a:pt x="9" y="23"/>
                    </a:cubicBezTo>
                    <a:cubicBezTo>
                      <a:pt x="10" y="20"/>
                      <a:pt x="11" y="20"/>
                      <a:pt x="12" y="18"/>
                    </a:cubicBezTo>
                    <a:cubicBezTo>
                      <a:pt x="11" y="19"/>
                      <a:pt x="10" y="21"/>
                      <a:pt x="9" y="23"/>
                    </a:cubicBezTo>
                    <a:cubicBezTo>
                      <a:pt x="10" y="21"/>
                      <a:pt x="9" y="24"/>
                      <a:pt x="10" y="22"/>
                    </a:cubicBezTo>
                    <a:cubicBezTo>
                      <a:pt x="10" y="21"/>
                      <a:pt x="11" y="21"/>
                      <a:pt x="12" y="20"/>
                    </a:cubicBezTo>
                    <a:cubicBezTo>
                      <a:pt x="12" y="20"/>
                      <a:pt x="11" y="21"/>
                      <a:pt x="11" y="21"/>
                    </a:cubicBezTo>
                    <a:cubicBezTo>
                      <a:pt x="11" y="21"/>
                      <a:pt x="12" y="19"/>
                      <a:pt x="12" y="19"/>
                    </a:cubicBezTo>
                    <a:cubicBezTo>
                      <a:pt x="12" y="19"/>
                      <a:pt x="14" y="17"/>
                      <a:pt x="13" y="19"/>
                    </a:cubicBezTo>
                    <a:cubicBezTo>
                      <a:pt x="12" y="20"/>
                      <a:pt x="12" y="19"/>
                      <a:pt x="12" y="20"/>
                    </a:cubicBezTo>
                    <a:cubicBezTo>
                      <a:pt x="12" y="21"/>
                      <a:pt x="14" y="17"/>
                      <a:pt x="15" y="17"/>
                    </a:cubicBezTo>
                    <a:cubicBezTo>
                      <a:pt x="15" y="16"/>
                      <a:pt x="16" y="13"/>
                      <a:pt x="17" y="12"/>
                    </a:cubicBezTo>
                    <a:cubicBezTo>
                      <a:pt x="17" y="13"/>
                      <a:pt x="16" y="13"/>
                      <a:pt x="16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5" y="18"/>
                      <a:pt x="13" y="19"/>
                      <a:pt x="12" y="21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2" y="21"/>
                      <a:pt x="12" y="23"/>
                      <a:pt x="12" y="22"/>
                    </a:cubicBezTo>
                    <a:cubicBezTo>
                      <a:pt x="13" y="21"/>
                      <a:pt x="12" y="23"/>
                      <a:pt x="12" y="22"/>
                    </a:cubicBezTo>
                    <a:cubicBezTo>
                      <a:pt x="13" y="21"/>
                      <a:pt x="14" y="19"/>
                      <a:pt x="14" y="20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3" y="21"/>
                      <a:pt x="13" y="22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4" y="24"/>
                      <a:pt x="16" y="20"/>
                    </a:cubicBezTo>
                    <a:cubicBezTo>
                      <a:pt x="16" y="22"/>
                      <a:pt x="16" y="22"/>
                      <a:pt x="15" y="23"/>
                    </a:cubicBezTo>
                    <a:cubicBezTo>
                      <a:pt x="16" y="23"/>
                      <a:pt x="16" y="22"/>
                      <a:pt x="16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5"/>
                      <a:pt x="16" y="23"/>
                      <a:pt x="17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5"/>
                      <a:pt x="17" y="23"/>
                      <a:pt x="17" y="22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18" y="22"/>
                      <a:pt x="17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4"/>
                      <a:pt x="18" y="24"/>
                      <a:pt x="18" y="24"/>
                    </a:cubicBezTo>
                    <a:cubicBezTo>
                      <a:pt x="18" y="24"/>
                      <a:pt x="18" y="23"/>
                      <a:pt x="18" y="24"/>
                    </a:cubicBezTo>
                    <a:cubicBezTo>
                      <a:pt x="18" y="23"/>
                      <a:pt x="19" y="23"/>
                      <a:pt x="20" y="21"/>
                    </a:cubicBezTo>
                    <a:cubicBezTo>
                      <a:pt x="21" y="19"/>
                      <a:pt x="19" y="22"/>
                      <a:pt x="20" y="21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8" y="25"/>
                      <a:pt x="20" y="23"/>
                      <a:pt x="20" y="24"/>
                    </a:cubicBezTo>
                    <a:cubicBezTo>
                      <a:pt x="20" y="24"/>
                      <a:pt x="22" y="22"/>
                      <a:pt x="22" y="22"/>
                    </a:cubicBezTo>
                    <a:cubicBezTo>
                      <a:pt x="24" y="20"/>
                      <a:pt x="21" y="24"/>
                      <a:pt x="20" y="25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2" y="24"/>
                      <a:pt x="22" y="23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5"/>
                      <a:pt x="21" y="26"/>
                      <a:pt x="21" y="26"/>
                    </a:cubicBezTo>
                    <a:cubicBezTo>
                      <a:pt x="22" y="24"/>
                      <a:pt x="22" y="25"/>
                      <a:pt x="23" y="24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1" y="26"/>
                      <a:pt x="23" y="24"/>
                      <a:pt x="24" y="24"/>
                    </a:cubicBezTo>
                    <a:cubicBezTo>
                      <a:pt x="24" y="23"/>
                      <a:pt x="23" y="24"/>
                      <a:pt x="23" y="25"/>
                    </a:cubicBezTo>
                    <a:cubicBezTo>
                      <a:pt x="22" y="25"/>
                      <a:pt x="23" y="25"/>
                      <a:pt x="23" y="25"/>
                    </a:cubicBezTo>
                    <a:cubicBezTo>
                      <a:pt x="22" y="26"/>
                      <a:pt x="23" y="25"/>
                      <a:pt x="22" y="26"/>
                    </a:cubicBezTo>
                    <a:cubicBezTo>
                      <a:pt x="22" y="26"/>
                      <a:pt x="23" y="25"/>
                      <a:pt x="23" y="25"/>
                    </a:cubicBezTo>
                    <a:cubicBezTo>
                      <a:pt x="23" y="25"/>
                      <a:pt x="24" y="25"/>
                      <a:pt x="23" y="26"/>
                    </a:cubicBezTo>
                    <a:cubicBezTo>
                      <a:pt x="23" y="26"/>
                      <a:pt x="23" y="26"/>
                      <a:pt x="24" y="25"/>
                    </a:cubicBezTo>
                    <a:cubicBezTo>
                      <a:pt x="24" y="25"/>
                      <a:pt x="24" y="24"/>
                      <a:pt x="25" y="24"/>
                    </a:cubicBezTo>
                    <a:cubicBezTo>
                      <a:pt x="25" y="24"/>
                      <a:pt x="25" y="23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3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5" y="25"/>
                      <a:pt x="23" y="27"/>
                      <a:pt x="23" y="27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4" y="27"/>
                    </a:cubicBezTo>
                    <a:cubicBezTo>
                      <a:pt x="24" y="28"/>
                      <a:pt x="27" y="24"/>
                      <a:pt x="27" y="25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6"/>
                      <a:pt x="25" y="28"/>
                      <a:pt x="25" y="27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9"/>
                      <a:pt x="27" y="27"/>
                      <a:pt x="26" y="29"/>
                    </a:cubicBezTo>
                    <a:cubicBezTo>
                      <a:pt x="27" y="27"/>
                      <a:pt x="26" y="29"/>
                      <a:pt x="27" y="28"/>
                    </a:cubicBezTo>
                    <a:cubicBezTo>
                      <a:pt x="25" y="30"/>
                      <a:pt x="27" y="28"/>
                      <a:pt x="26" y="29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29"/>
                      <a:pt x="31" y="25"/>
                      <a:pt x="29" y="27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6" y="31"/>
                      <a:pt x="29" y="27"/>
                      <a:pt x="28" y="30"/>
                    </a:cubicBezTo>
                    <a:cubicBezTo>
                      <a:pt x="28" y="29"/>
                      <a:pt x="29" y="28"/>
                      <a:pt x="30" y="27"/>
                    </a:cubicBezTo>
                    <a:cubicBezTo>
                      <a:pt x="30" y="28"/>
                      <a:pt x="29" y="29"/>
                      <a:pt x="29" y="30"/>
                    </a:cubicBezTo>
                    <a:cubicBezTo>
                      <a:pt x="29" y="29"/>
                      <a:pt x="30" y="29"/>
                      <a:pt x="29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1"/>
                      <a:pt x="29" y="30"/>
                      <a:pt x="30" y="30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1" y="30"/>
                      <a:pt x="29" y="33"/>
                      <a:pt x="31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1" y="31"/>
                      <a:pt x="32" y="29"/>
                      <a:pt x="32" y="29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9" y="33"/>
                      <a:pt x="31" y="31"/>
                      <a:pt x="30" y="32"/>
                    </a:cubicBezTo>
                    <a:cubicBezTo>
                      <a:pt x="31" y="31"/>
                      <a:pt x="30" y="32"/>
                      <a:pt x="31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1" y="32"/>
                      <a:pt x="31" y="32"/>
                    </a:cubicBezTo>
                    <a:cubicBezTo>
                      <a:pt x="31" y="33"/>
                      <a:pt x="31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1" y="33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0" y="34"/>
                      <a:pt x="32" y="33"/>
                      <a:pt x="32" y="32"/>
                    </a:cubicBezTo>
                    <a:cubicBezTo>
                      <a:pt x="32" y="34"/>
                      <a:pt x="33" y="33"/>
                      <a:pt x="34" y="33"/>
                    </a:cubicBezTo>
                    <a:cubicBezTo>
                      <a:pt x="34" y="33"/>
                      <a:pt x="33" y="33"/>
                      <a:pt x="33" y="33"/>
                    </a:cubicBezTo>
                    <a:cubicBezTo>
                      <a:pt x="34" y="33"/>
                      <a:pt x="35" y="32"/>
                      <a:pt x="34" y="33"/>
                    </a:cubicBezTo>
                    <a:cubicBezTo>
                      <a:pt x="35" y="32"/>
                      <a:pt x="33" y="34"/>
                      <a:pt x="34" y="34"/>
                    </a:cubicBezTo>
                    <a:cubicBezTo>
                      <a:pt x="33" y="34"/>
                      <a:pt x="35" y="33"/>
                      <a:pt x="34" y="33"/>
                    </a:cubicBezTo>
                    <a:cubicBezTo>
                      <a:pt x="33" y="35"/>
                      <a:pt x="36" y="32"/>
                      <a:pt x="35" y="34"/>
                    </a:cubicBezTo>
                    <a:cubicBezTo>
                      <a:pt x="36" y="33"/>
                      <a:pt x="35" y="34"/>
                      <a:pt x="34" y="35"/>
                    </a:cubicBezTo>
                    <a:cubicBezTo>
                      <a:pt x="35" y="34"/>
                      <a:pt x="36" y="34"/>
                      <a:pt x="37" y="33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4"/>
                      <a:pt x="36" y="34"/>
                      <a:pt x="37" y="34"/>
                    </a:cubicBezTo>
                    <a:cubicBezTo>
                      <a:pt x="38" y="33"/>
                      <a:pt x="39" y="32"/>
                      <a:pt x="39" y="32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9" y="33"/>
                      <a:pt x="39" y="32"/>
                      <a:pt x="39" y="33"/>
                    </a:cubicBezTo>
                    <a:cubicBezTo>
                      <a:pt x="37" y="35"/>
                      <a:pt x="38" y="34"/>
                      <a:pt x="38" y="35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3"/>
                      <a:pt x="38" y="35"/>
                      <a:pt x="38" y="35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2" y="32"/>
                      <a:pt x="41" y="33"/>
                      <a:pt x="40" y="34"/>
                    </a:cubicBezTo>
                    <a:cubicBezTo>
                      <a:pt x="40" y="34"/>
                      <a:pt x="42" y="32"/>
                      <a:pt x="44" y="31"/>
                    </a:cubicBezTo>
                    <a:cubicBezTo>
                      <a:pt x="44" y="31"/>
                      <a:pt x="45" y="31"/>
                      <a:pt x="45" y="31"/>
                    </a:cubicBezTo>
                    <a:cubicBezTo>
                      <a:pt x="44" y="32"/>
                      <a:pt x="45" y="31"/>
                      <a:pt x="44" y="32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33"/>
                      <a:pt x="41" y="34"/>
                      <a:pt x="40" y="35"/>
                    </a:cubicBezTo>
                    <a:cubicBezTo>
                      <a:pt x="41" y="35"/>
                      <a:pt x="41" y="36"/>
                      <a:pt x="41" y="36"/>
                    </a:cubicBezTo>
                    <a:cubicBezTo>
                      <a:pt x="43" y="34"/>
                      <a:pt x="42" y="35"/>
                      <a:pt x="44" y="34"/>
                    </a:cubicBezTo>
                    <a:cubicBezTo>
                      <a:pt x="44" y="34"/>
                      <a:pt x="43" y="35"/>
                      <a:pt x="42" y="36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4" y="36"/>
                      <a:pt x="43" y="37"/>
                      <a:pt x="45" y="36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4" y="37"/>
                      <a:pt x="47" y="34"/>
                      <a:pt x="46" y="36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6" y="36"/>
                      <a:pt x="44" y="38"/>
                      <a:pt x="46" y="36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5" y="37"/>
                      <a:pt x="45" y="37"/>
                      <a:pt x="47" y="36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9"/>
                      <a:pt x="47" y="36"/>
                      <a:pt x="47" y="37"/>
                    </a:cubicBezTo>
                    <a:cubicBezTo>
                      <a:pt x="47" y="37"/>
                      <a:pt x="46" y="38"/>
                      <a:pt x="46" y="38"/>
                    </a:cubicBezTo>
                    <a:cubicBezTo>
                      <a:pt x="47" y="37"/>
                      <a:pt x="47" y="38"/>
                      <a:pt x="47" y="38"/>
                    </a:cubicBezTo>
                    <a:cubicBezTo>
                      <a:pt x="46" y="39"/>
                      <a:pt x="46" y="39"/>
                      <a:pt x="46" y="39"/>
                    </a:cubicBezTo>
                    <a:cubicBezTo>
                      <a:pt x="47" y="40"/>
                      <a:pt x="47" y="41"/>
                      <a:pt x="50" y="41"/>
                    </a:cubicBezTo>
                    <a:cubicBezTo>
                      <a:pt x="48" y="42"/>
                      <a:pt x="48" y="41"/>
                      <a:pt x="47" y="43"/>
                    </a:cubicBezTo>
                    <a:cubicBezTo>
                      <a:pt x="49" y="41"/>
                      <a:pt x="48" y="42"/>
                      <a:pt x="49" y="42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9" y="42"/>
                      <a:pt x="48" y="43"/>
                      <a:pt x="48" y="43"/>
                    </a:cubicBezTo>
                    <a:cubicBezTo>
                      <a:pt x="49" y="43"/>
                      <a:pt x="49" y="43"/>
                      <a:pt x="49" y="43"/>
                    </a:cubicBezTo>
                    <a:cubicBezTo>
                      <a:pt x="50" y="42"/>
                      <a:pt x="47" y="45"/>
                      <a:pt x="49" y="43"/>
                    </a:cubicBezTo>
                    <a:cubicBezTo>
                      <a:pt x="48" y="44"/>
                      <a:pt x="48" y="44"/>
                      <a:pt x="48" y="44"/>
                    </a:cubicBezTo>
                    <a:cubicBezTo>
                      <a:pt x="50" y="43"/>
                      <a:pt x="47" y="45"/>
                      <a:pt x="49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8" y="45"/>
                      <a:pt x="51" y="43"/>
                      <a:pt x="50" y="44"/>
                    </a:cubicBezTo>
                    <a:cubicBezTo>
                      <a:pt x="50" y="44"/>
                      <a:pt x="51" y="44"/>
                      <a:pt x="53" y="43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6"/>
                      <a:pt x="55" y="45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6" y="44"/>
                      <a:pt x="52" y="48"/>
                      <a:pt x="56" y="45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6"/>
                      <a:pt x="56" y="46"/>
                      <a:pt x="58" y="46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6" y="47"/>
                      <a:pt x="59" y="46"/>
                      <a:pt x="58" y="46"/>
                    </a:cubicBezTo>
                    <a:cubicBezTo>
                      <a:pt x="57" y="46"/>
                      <a:pt x="57" y="46"/>
                      <a:pt x="57" y="46"/>
                    </a:cubicBezTo>
                    <a:cubicBezTo>
                      <a:pt x="55" y="49"/>
                      <a:pt x="54" y="52"/>
                      <a:pt x="58" y="51"/>
                    </a:cubicBezTo>
                    <a:cubicBezTo>
                      <a:pt x="59" y="50"/>
                      <a:pt x="56" y="52"/>
                      <a:pt x="56" y="52"/>
                    </a:cubicBezTo>
                    <a:cubicBezTo>
                      <a:pt x="60" y="51"/>
                      <a:pt x="56" y="55"/>
                      <a:pt x="61" y="53"/>
                    </a:cubicBezTo>
                    <a:cubicBezTo>
                      <a:pt x="63" y="53"/>
                      <a:pt x="68" y="50"/>
                      <a:pt x="68" y="50"/>
                    </a:cubicBezTo>
                    <a:cubicBezTo>
                      <a:pt x="65" y="50"/>
                      <a:pt x="66" y="47"/>
                      <a:pt x="68" y="44"/>
                    </a:cubicBezTo>
                    <a:cubicBezTo>
                      <a:pt x="67" y="44"/>
                      <a:pt x="66" y="43"/>
                      <a:pt x="6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" name="chenying0907 374"/>
              <p:cNvSpPr/>
              <p:nvPr/>
            </p:nvSpPr>
            <p:spPr bwMode="auto">
              <a:xfrm>
                <a:off x="3472" y="207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" name="chenying0907 375"/>
              <p:cNvSpPr/>
              <p:nvPr/>
            </p:nvSpPr>
            <p:spPr bwMode="auto">
              <a:xfrm>
                <a:off x="4219" y="2506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" name="chenying0907 376"/>
              <p:cNvSpPr/>
              <p:nvPr/>
            </p:nvSpPr>
            <p:spPr bwMode="auto">
              <a:xfrm>
                <a:off x="4228" y="2482"/>
                <a:ext cx="6" cy="3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" name="chenying0907 377"/>
              <p:cNvSpPr/>
              <p:nvPr/>
            </p:nvSpPr>
            <p:spPr bwMode="auto">
              <a:xfrm>
                <a:off x="3472" y="2073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1 h 1"/>
                  <a:gd name="T4" fmla="*/ 1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" name="chenying0907 378"/>
              <p:cNvSpPr/>
              <p:nvPr/>
            </p:nvSpPr>
            <p:spPr bwMode="auto">
              <a:xfrm>
                <a:off x="3472" y="20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" name="chenying0907 379"/>
              <p:cNvSpPr/>
              <p:nvPr/>
            </p:nvSpPr>
            <p:spPr bwMode="auto">
              <a:xfrm>
                <a:off x="4219" y="2510"/>
                <a:ext cx="5" cy="2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1" y="1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" name="chenying0907 380"/>
              <p:cNvSpPr/>
              <p:nvPr/>
            </p:nvSpPr>
            <p:spPr bwMode="auto">
              <a:xfrm>
                <a:off x="4221" y="2514"/>
                <a:ext cx="3" cy="4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" name="Oval 381"/>
              <p:cNvSpPr>
                <a:spLocks noChangeArrowheads="1"/>
              </p:cNvSpPr>
              <p:nvPr/>
            </p:nvSpPr>
            <p:spPr bwMode="auto">
              <a:xfrm>
                <a:off x="3905" y="227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" name="chenying0907 382"/>
              <p:cNvSpPr/>
              <p:nvPr/>
            </p:nvSpPr>
            <p:spPr bwMode="auto">
              <a:xfrm>
                <a:off x="4217" y="2510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" name="chenying0907 383"/>
              <p:cNvSpPr/>
              <p:nvPr/>
            </p:nvSpPr>
            <p:spPr bwMode="auto">
              <a:xfrm>
                <a:off x="4296" y="2552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" name="chenying0907 384"/>
              <p:cNvSpPr/>
              <p:nvPr/>
            </p:nvSpPr>
            <p:spPr bwMode="auto">
              <a:xfrm>
                <a:off x="4289" y="25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" name="chenying0907 385"/>
              <p:cNvSpPr/>
              <p:nvPr/>
            </p:nvSpPr>
            <p:spPr bwMode="auto">
              <a:xfrm>
                <a:off x="4296" y="2552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" name="chenying0907 386"/>
              <p:cNvSpPr/>
              <p:nvPr/>
            </p:nvSpPr>
            <p:spPr bwMode="auto">
              <a:xfrm>
                <a:off x="4306" y="2555"/>
                <a:ext cx="2" cy="4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4 h 4"/>
                  <a:gd name="T4" fmla="*/ 2 w 2"/>
                  <a:gd name="T5" fmla="*/ 0 h 4"/>
                  <a:gd name="T6" fmla="*/ 0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" name="chenying0907 387"/>
              <p:cNvSpPr/>
              <p:nvPr/>
            </p:nvSpPr>
            <p:spPr bwMode="auto">
              <a:xfrm>
                <a:off x="3903" y="227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" name="chenying0907 388"/>
              <p:cNvSpPr/>
              <p:nvPr/>
            </p:nvSpPr>
            <p:spPr bwMode="auto">
              <a:xfrm>
                <a:off x="3901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" name="chenying0907 389"/>
              <p:cNvSpPr/>
              <p:nvPr/>
            </p:nvSpPr>
            <p:spPr bwMode="auto">
              <a:xfrm>
                <a:off x="4285" y="25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" name="chenying0907 390"/>
              <p:cNvSpPr/>
              <p:nvPr/>
            </p:nvSpPr>
            <p:spPr bwMode="auto">
              <a:xfrm>
                <a:off x="3472" y="20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" name="Rectangle 391"/>
              <p:cNvSpPr>
                <a:spLocks noChangeArrowheads="1"/>
              </p:cNvSpPr>
              <p:nvPr/>
            </p:nvSpPr>
            <p:spPr bwMode="auto">
              <a:xfrm>
                <a:off x="3472" y="2079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" name="chenying0907 392"/>
              <p:cNvSpPr/>
              <p:nvPr/>
            </p:nvSpPr>
            <p:spPr bwMode="auto">
              <a:xfrm>
                <a:off x="4277" y="249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" name="chenying0907 393"/>
              <p:cNvSpPr/>
              <p:nvPr/>
            </p:nvSpPr>
            <p:spPr bwMode="auto">
              <a:xfrm>
                <a:off x="3472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" name="chenying0907 394"/>
              <p:cNvSpPr/>
              <p:nvPr/>
            </p:nvSpPr>
            <p:spPr bwMode="auto">
              <a:xfrm>
                <a:off x="4255" y="25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" name="chenying0907 395"/>
              <p:cNvSpPr/>
              <p:nvPr/>
            </p:nvSpPr>
            <p:spPr bwMode="auto">
              <a:xfrm>
                <a:off x="3678" y="2461"/>
                <a:ext cx="19" cy="13"/>
              </a:xfrm>
              <a:custGeom>
                <a:avLst/>
                <a:gdLst>
                  <a:gd name="T0" fmla="*/ 0 w 9"/>
                  <a:gd name="T1" fmla="*/ 0 h 6"/>
                  <a:gd name="T2" fmla="*/ 9 w 9"/>
                  <a:gd name="T3" fmla="*/ 6 h 6"/>
                  <a:gd name="T4" fmla="*/ 0 w 9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6">
                    <a:moveTo>
                      <a:pt x="0" y="0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6" y="3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" name="chenying0907 396"/>
              <p:cNvSpPr/>
              <p:nvPr/>
            </p:nvSpPr>
            <p:spPr bwMode="auto">
              <a:xfrm>
                <a:off x="3496" y="2319"/>
                <a:ext cx="4" cy="6"/>
              </a:xfrm>
              <a:custGeom>
                <a:avLst/>
                <a:gdLst>
                  <a:gd name="T0" fmla="*/ 1 w 2"/>
                  <a:gd name="T1" fmla="*/ 1 h 3"/>
                  <a:gd name="T2" fmla="*/ 2 w 2"/>
                  <a:gd name="T3" fmla="*/ 3 h 3"/>
                  <a:gd name="T4" fmla="*/ 2 w 2"/>
                  <a:gd name="T5" fmla="*/ 1 h 3"/>
                  <a:gd name="T6" fmla="*/ 1 w 2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1"/>
                    </a:moveTo>
                    <a:cubicBezTo>
                      <a:pt x="2" y="2"/>
                      <a:pt x="2" y="2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" name="chenying0907 397"/>
              <p:cNvSpPr/>
              <p:nvPr/>
            </p:nvSpPr>
            <p:spPr bwMode="auto">
              <a:xfrm>
                <a:off x="3483" y="2156"/>
                <a:ext cx="6" cy="4"/>
              </a:xfrm>
              <a:custGeom>
                <a:avLst/>
                <a:gdLst>
                  <a:gd name="T0" fmla="*/ 2 w 3"/>
                  <a:gd name="T1" fmla="*/ 1 h 2"/>
                  <a:gd name="T2" fmla="*/ 1 w 3"/>
                  <a:gd name="T3" fmla="*/ 2 h 2"/>
                  <a:gd name="T4" fmla="*/ 2 w 3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1"/>
                    </a:moveTo>
                    <a:cubicBezTo>
                      <a:pt x="0" y="0"/>
                      <a:pt x="3" y="1"/>
                      <a:pt x="1" y="2"/>
                    </a:cubicBezTo>
                    <a:cubicBezTo>
                      <a:pt x="2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" name="chenying0907 398"/>
              <p:cNvSpPr/>
              <p:nvPr/>
            </p:nvSpPr>
            <p:spPr bwMode="auto">
              <a:xfrm>
                <a:off x="3534" y="2347"/>
                <a:ext cx="13" cy="6"/>
              </a:xfrm>
              <a:custGeom>
                <a:avLst/>
                <a:gdLst>
                  <a:gd name="T0" fmla="*/ 0 w 6"/>
                  <a:gd name="T1" fmla="*/ 0 h 3"/>
                  <a:gd name="T2" fmla="*/ 4 w 6"/>
                  <a:gd name="T3" fmla="*/ 3 h 3"/>
                  <a:gd name="T4" fmla="*/ 0 w 6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cubicBezTo>
                      <a:pt x="0" y="2"/>
                      <a:pt x="3" y="3"/>
                      <a:pt x="4" y="3"/>
                    </a:cubicBezTo>
                    <a:cubicBezTo>
                      <a:pt x="6" y="3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" name="chenying0907 399"/>
              <p:cNvSpPr/>
              <p:nvPr/>
            </p:nvSpPr>
            <p:spPr bwMode="auto">
              <a:xfrm>
                <a:off x="3466" y="2090"/>
                <a:ext cx="4" cy="4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" name="chenying0907 400"/>
              <p:cNvSpPr/>
              <p:nvPr/>
            </p:nvSpPr>
            <p:spPr bwMode="auto">
              <a:xfrm>
                <a:off x="3466" y="2103"/>
                <a:ext cx="4" cy="0"/>
              </a:xfrm>
              <a:custGeom>
                <a:avLst/>
                <a:gdLst>
                  <a:gd name="T0" fmla="*/ 0 w 2"/>
                  <a:gd name="T1" fmla="*/ 1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" name="chenying0907 401"/>
              <p:cNvSpPr/>
              <p:nvPr/>
            </p:nvSpPr>
            <p:spPr bwMode="auto">
              <a:xfrm>
                <a:off x="3477" y="2152"/>
                <a:ext cx="4" cy="8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0 h 4"/>
                  <a:gd name="T4" fmla="*/ 2 w 2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1"/>
                      <a:pt x="1" y="0"/>
                    </a:cubicBezTo>
                    <a:cubicBezTo>
                      <a:pt x="0" y="2"/>
                      <a:pt x="1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" name="chenying0907 402"/>
              <p:cNvSpPr/>
              <p:nvPr/>
            </p:nvSpPr>
            <p:spPr bwMode="auto">
              <a:xfrm>
                <a:off x="3466" y="2096"/>
                <a:ext cx="8" cy="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2 h 2"/>
                  <a:gd name="T4" fmla="*/ 2 w 4"/>
                  <a:gd name="T5" fmla="*/ 2 h 2"/>
                  <a:gd name="T6" fmla="*/ 2 w 4"/>
                  <a:gd name="T7" fmla="*/ 1 h 2"/>
                  <a:gd name="T8" fmla="*/ 4 w 4"/>
                  <a:gd name="T9" fmla="*/ 0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3" y="1"/>
                      <a:pt x="2" y="1"/>
                    </a:cubicBezTo>
                    <a:cubicBezTo>
                      <a:pt x="3" y="0"/>
                      <a:pt x="4" y="1"/>
                      <a:pt x="4" y="0"/>
                    </a:cubicBezTo>
                    <a:cubicBezTo>
                      <a:pt x="3" y="0"/>
                      <a:pt x="1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" name="chenying0907 403"/>
              <p:cNvSpPr/>
              <p:nvPr/>
            </p:nvSpPr>
            <p:spPr bwMode="auto">
              <a:xfrm>
                <a:off x="3470" y="2101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" name="chenying0907 404"/>
              <p:cNvSpPr/>
              <p:nvPr/>
            </p:nvSpPr>
            <p:spPr bwMode="auto">
              <a:xfrm>
                <a:off x="3718" y="2501"/>
                <a:ext cx="5" cy="5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2" y="1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ubicBezTo>
                      <a:pt x="0" y="0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" name="chenying0907 405"/>
              <p:cNvSpPr/>
              <p:nvPr/>
            </p:nvSpPr>
            <p:spPr bwMode="auto">
              <a:xfrm>
                <a:off x="3629" y="2417"/>
                <a:ext cx="7" cy="6"/>
              </a:xfrm>
              <a:custGeom>
                <a:avLst/>
                <a:gdLst>
                  <a:gd name="T0" fmla="*/ 2 w 3"/>
                  <a:gd name="T1" fmla="*/ 3 h 3"/>
                  <a:gd name="T2" fmla="*/ 0 w 3"/>
                  <a:gd name="T3" fmla="*/ 0 h 3"/>
                  <a:gd name="T4" fmla="*/ 2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3" y="2"/>
                      <a:pt x="1" y="1"/>
                      <a:pt x="0" y="0"/>
                    </a:cubicBezTo>
                    <a:cubicBezTo>
                      <a:pt x="0" y="1"/>
                      <a:pt x="1" y="2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57" name="chenying0907 407"/>
            <p:cNvSpPr/>
            <p:nvPr/>
          </p:nvSpPr>
          <p:spPr bwMode="auto">
            <a:xfrm>
              <a:off x="3716" y="2495"/>
              <a:ext cx="5" cy="4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0 h 2"/>
                <a:gd name="T4" fmla="*/ 2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1"/>
                    <a:pt x="1" y="0"/>
                    <a:pt x="0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chenying0907 408"/>
            <p:cNvSpPr/>
            <p:nvPr/>
          </p:nvSpPr>
          <p:spPr bwMode="auto">
            <a:xfrm>
              <a:off x="3706" y="2480"/>
              <a:ext cx="10" cy="15"/>
            </a:xfrm>
            <a:custGeom>
              <a:avLst/>
              <a:gdLst>
                <a:gd name="T0" fmla="*/ 5 w 5"/>
                <a:gd name="T1" fmla="*/ 7 h 7"/>
                <a:gd name="T2" fmla="*/ 2 w 5"/>
                <a:gd name="T3" fmla="*/ 3 h 7"/>
                <a:gd name="T4" fmla="*/ 2 w 5"/>
                <a:gd name="T5" fmla="*/ 1 h 7"/>
                <a:gd name="T6" fmla="*/ 3 w 5"/>
                <a:gd name="T7" fmla="*/ 7 h 7"/>
                <a:gd name="T8" fmla="*/ 3 w 5"/>
                <a:gd name="T9" fmla="*/ 7 h 7"/>
                <a:gd name="T10" fmla="*/ 5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5" y="7"/>
                  </a:moveTo>
                  <a:cubicBezTo>
                    <a:pt x="4" y="5"/>
                    <a:pt x="4" y="3"/>
                    <a:pt x="2" y="3"/>
                  </a:cubicBezTo>
                  <a:cubicBezTo>
                    <a:pt x="1" y="1"/>
                    <a:pt x="4" y="3"/>
                    <a:pt x="2" y="1"/>
                  </a:cubicBezTo>
                  <a:cubicBezTo>
                    <a:pt x="0" y="0"/>
                    <a:pt x="1" y="4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chenying0907 409"/>
            <p:cNvSpPr/>
            <p:nvPr/>
          </p:nvSpPr>
          <p:spPr bwMode="auto">
            <a:xfrm>
              <a:off x="3782" y="3038"/>
              <a:ext cx="2" cy="4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chenying0907 410"/>
            <p:cNvSpPr/>
            <p:nvPr/>
          </p:nvSpPr>
          <p:spPr bwMode="auto">
            <a:xfrm>
              <a:off x="3631" y="2249"/>
              <a:ext cx="3" cy="2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0 h 2"/>
                <a:gd name="T4" fmla="*/ 0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chenying0907 411"/>
            <p:cNvSpPr/>
            <p:nvPr/>
          </p:nvSpPr>
          <p:spPr bwMode="auto">
            <a:xfrm>
              <a:off x="3988" y="3019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chenying0907 412"/>
            <p:cNvSpPr/>
            <p:nvPr/>
          </p:nvSpPr>
          <p:spPr bwMode="auto">
            <a:xfrm>
              <a:off x="3856" y="3002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chenying0907 413"/>
            <p:cNvSpPr/>
            <p:nvPr/>
          </p:nvSpPr>
          <p:spPr bwMode="auto">
            <a:xfrm>
              <a:off x="3924" y="2998"/>
              <a:ext cx="2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chenying0907 414"/>
            <p:cNvSpPr/>
            <p:nvPr/>
          </p:nvSpPr>
          <p:spPr bwMode="auto">
            <a:xfrm>
              <a:off x="3561" y="1990"/>
              <a:ext cx="3" cy="9"/>
            </a:xfrm>
            <a:custGeom>
              <a:avLst/>
              <a:gdLst>
                <a:gd name="T0" fmla="*/ 1 w 1"/>
                <a:gd name="T1" fmla="*/ 1 h 4"/>
                <a:gd name="T2" fmla="*/ 0 w 1"/>
                <a:gd name="T3" fmla="*/ 0 h 4"/>
                <a:gd name="T4" fmla="*/ 1 w 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3"/>
                    <a:pt x="0" y="4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chenying0907 415"/>
            <p:cNvSpPr/>
            <p:nvPr/>
          </p:nvSpPr>
          <p:spPr bwMode="auto">
            <a:xfrm>
              <a:off x="3795" y="3040"/>
              <a:ext cx="2" cy="2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chenying0907 416"/>
            <p:cNvSpPr/>
            <p:nvPr/>
          </p:nvSpPr>
          <p:spPr bwMode="auto">
            <a:xfrm>
              <a:off x="3958" y="303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chenying0907 417"/>
            <p:cNvSpPr/>
            <p:nvPr/>
          </p:nvSpPr>
          <p:spPr bwMode="auto">
            <a:xfrm>
              <a:off x="3982" y="3027"/>
              <a:ext cx="0" cy="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chenying0907 418"/>
            <p:cNvSpPr/>
            <p:nvPr/>
          </p:nvSpPr>
          <p:spPr bwMode="auto">
            <a:xfrm>
              <a:off x="3595" y="1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chenying0907 419"/>
            <p:cNvSpPr/>
            <p:nvPr/>
          </p:nvSpPr>
          <p:spPr bwMode="auto">
            <a:xfrm>
              <a:off x="3757" y="2981"/>
              <a:ext cx="2" cy="2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chenying0907 420"/>
            <p:cNvSpPr/>
            <p:nvPr/>
          </p:nvSpPr>
          <p:spPr bwMode="auto">
            <a:xfrm>
              <a:off x="3627" y="1789"/>
              <a:ext cx="2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chenying0907 421"/>
            <p:cNvSpPr/>
            <p:nvPr/>
          </p:nvSpPr>
          <p:spPr bwMode="auto">
            <a:xfrm>
              <a:off x="3578" y="179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Rectangle 422"/>
            <p:cNvSpPr>
              <a:spLocks noChangeArrowheads="1"/>
            </p:cNvSpPr>
            <p:nvPr/>
          </p:nvSpPr>
          <p:spPr bwMode="auto">
            <a:xfrm>
              <a:off x="3593" y="1825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chenying0907 423"/>
            <p:cNvSpPr/>
            <p:nvPr/>
          </p:nvSpPr>
          <p:spPr bwMode="auto">
            <a:xfrm>
              <a:off x="3593" y="1825"/>
              <a:ext cx="0" cy="2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chenying0907 424"/>
            <p:cNvSpPr/>
            <p:nvPr/>
          </p:nvSpPr>
          <p:spPr bwMode="auto">
            <a:xfrm>
              <a:off x="3593" y="1825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chenying0907 425"/>
            <p:cNvSpPr/>
            <p:nvPr/>
          </p:nvSpPr>
          <p:spPr bwMode="auto">
            <a:xfrm>
              <a:off x="3638" y="2417"/>
              <a:ext cx="6" cy="6"/>
            </a:xfrm>
            <a:custGeom>
              <a:avLst/>
              <a:gdLst>
                <a:gd name="T0" fmla="*/ 1 w 3"/>
                <a:gd name="T1" fmla="*/ 2 h 3"/>
                <a:gd name="T2" fmla="*/ 3 w 3"/>
                <a:gd name="T3" fmla="*/ 2 h 3"/>
                <a:gd name="T4" fmla="*/ 1 w 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2" y="2"/>
                    <a:pt x="3" y="3"/>
                    <a:pt x="3" y="2"/>
                  </a:cubicBezTo>
                  <a:cubicBezTo>
                    <a:pt x="0" y="0"/>
                    <a:pt x="0" y="0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chenying0907 426"/>
            <p:cNvSpPr/>
            <p:nvPr/>
          </p:nvSpPr>
          <p:spPr bwMode="auto">
            <a:xfrm>
              <a:off x="3708" y="2743"/>
              <a:ext cx="2" cy="7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0 h 3"/>
                <a:gd name="T4" fmla="*/ 1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3"/>
                    <a:pt x="1" y="0"/>
                    <a:pt x="0" y="0"/>
                  </a:cubicBezTo>
                  <a:cubicBezTo>
                    <a:pt x="0" y="0"/>
                    <a:pt x="0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chenying0907 427"/>
            <p:cNvSpPr/>
            <p:nvPr/>
          </p:nvSpPr>
          <p:spPr bwMode="auto">
            <a:xfrm>
              <a:off x="3714" y="2737"/>
              <a:ext cx="4" cy="2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0 h 1"/>
                <a:gd name="T4" fmla="*/ 1 w 2"/>
                <a:gd name="T5" fmla="*/ 1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1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chenying0907 428"/>
            <p:cNvSpPr/>
            <p:nvPr/>
          </p:nvSpPr>
          <p:spPr bwMode="auto">
            <a:xfrm>
              <a:off x="3706" y="2737"/>
              <a:ext cx="10" cy="4"/>
            </a:xfrm>
            <a:custGeom>
              <a:avLst/>
              <a:gdLst>
                <a:gd name="T0" fmla="*/ 0 w 5"/>
                <a:gd name="T1" fmla="*/ 1 h 2"/>
                <a:gd name="T2" fmla="*/ 4 w 5"/>
                <a:gd name="T3" fmla="*/ 1 h 2"/>
                <a:gd name="T4" fmla="*/ 5 w 5"/>
                <a:gd name="T5" fmla="*/ 2 h 2"/>
                <a:gd name="T6" fmla="*/ 3 w 5"/>
                <a:gd name="T7" fmla="*/ 1 h 2"/>
                <a:gd name="T8" fmla="*/ 2 w 5"/>
                <a:gd name="T9" fmla="*/ 1 h 2"/>
                <a:gd name="T10" fmla="*/ 0 w 5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1" y="2"/>
                    <a:pt x="3" y="2"/>
                    <a:pt x="4" y="1"/>
                  </a:cubicBezTo>
                  <a:cubicBezTo>
                    <a:pt x="4" y="1"/>
                    <a:pt x="5" y="2"/>
                    <a:pt x="5" y="2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1" y="0"/>
                    <a:pt x="2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chenying0907 429"/>
            <p:cNvSpPr/>
            <p:nvPr/>
          </p:nvSpPr>
          <p:spPr bwMode="auto">
            <a:xfrm>
              <a:off x="3755" y="2718"/>
              <a:ext cx="4" cy="6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0 h 3"/>
                <a:gd name="T4" fmla="*/ 2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chenying0907 430"/>
            <p:cNvSpPr/>
            <p:nvPr/>
          </p:nvSpPr>
          <p:spPr bwMode="auto">
            <a:xfrm>
              <a:off x="3761" y="2733"/>
              <a:ext cx="4" cy="17"/>
            </a:xfrm>
            <a:custGeom>
              <a:avLst/>
              <a:gdLst>
                <a:gd name="T0" fmla="*/ 1 w 2"/>
                <a:gd name="T1" fmla="*/ 7 h 8"/>
                <a:gd name="T2" fmla="*/ 0 w 2"/>
                <a:gd name="T3" fmla="*/ 3 h 8"/>
                <a:gd name="T4" fmla="*/ 1 w 2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8">
                  <a:moveTo>
                    <a:pt x="1" y="7"/>
                  </a:moveTo>
                  <a:cubicBezTo>
                    <a:pt x="2" y="0"/>
                    <a:pt x="1" y="8"/>
                    <a:pt x="0" y="3"/>
                  </a:cubicBezTo>
                  <a:cubicBezTo>
                    <a:pt x="0" y="5"/>
                    <a:pt x="0" y="6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chenying0907 431"/>
            <p:cNvSpPr/>
            <p:nvPr/>
          </p:nvSpPr>
          <p:spPr bwMode="auto">
            <a:xfrm>
              <a:off x="3759" y="2720"/>
              <a:ext cx="2" cy="2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chenying0907 432"/>
            <p:cNvSpPr/>
            <p:nvPr/>
          </p:nvSpPr>
          <p:spPr bwMode="auto">
            <a:xfrm>
              <a:off x="3761" y="2714"/>
              <a:ext cx="6" cy="12"/>
            </a:xfrm>
            <a:custGeom>
              <a:avLst/>
              <a:gdLst>
                <a:gd name="T0" fmla="*/ 0 w 3"/>
                <a:gd name="T1" fmla="*/ 5 h 6"/>
                <a:gd name="T2" fmla="*/ 3 w 3"/>
                <a:gd name="T3" fmla="*/ 3 h 6"/>
                <a:gd name="T4" fmla="*/ 0 w 3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cubicBezTo>
                    <a:pt x="1" y="6"/>
                    <a:pt x="2" y="3"/>
                    <a:pt x="3" y="3"/>
                  </a:cubicBezTo>
                  <a:cubicBezTo>
                    <a:pt x="2" y="0"/>
                    <a:pt x="1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chenying0907 433"/>
            <p:cNvSpPr/>
            <p:nvPr/>
          </p:nvSpPr>
          <p:spPr bwMode="auto">
            <a:xfrm>
              <a:off x="3712" y="2737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chenying0907 434"/>
            <p:cNvSpPr>
              <a:spLocks noEditPoints="1"/>
            </p:cNvSpPr>
            <p:nvPr/>
          </p:nvSpPr>
          <p:spPr bwMode="auto">
            <a:xfrm>
              <a:off x="3742" y="2907"/>
              <a:ext cx="384" cy="146"/>
            </a:xfrm>
            <a:custGeom>
              <a:avLst/>
              <a:gdLst>
                <a:gd name="T0" fmla="*/ 150 w 181"/>
                <a:gd name="T1" fmla="*/ 21 h 69"/>
                <a:gd name="T2" fmla="*/ 144 w 181"/>
                <a:gd name="T3" fmla="*/ 25 h 69"/>
                <a:gd name="T4" fmla="*/ 103 w 181"/>
                <a:gd name="T5" fmla="*/ 42 h 69"/>
                <a:gd name="T6" fmla="*/ 91 w 181"/>
                <a:gd name="T7" fmla="*/ 45 h 69"/>
                <a:gd name="T8" fmla="*/ 79 w 181"/>
                <a:gd name="T9" fmla="*/ 44 h 69"/>
                <a:gd name="T10" fmla="*/ 60 w 181"/>
                <a:gd name="T11" fmla="*/ 44 h 69"/>
                <a:gd name="T12" fmla="*/ 50 w 181"/>
                <a:gd name="T13" fmla="*/ 47 h 69"/>
                <a:gd name="T14" fmla="*/ 32 w 181"/>
                <a:gd name="T15" fmla="*/ 47 h 69"/>
                <a:gd name="T16" fmla="*/ 22 w 181"/>
                <a:gd name="T17" fmla="*/ 44 h 69"/>
                <a:gd name="T18" fmla="*/ 10 w 181"/>
                <a:gd name="T19" fmla="*/ 39 h 69"/>
                <a:gd name="T20" fmla="*/ 10 w 181"/>
                <a:gd name="T21" fmla="*/ 37 h 69"/>
                <a:gd name="T22" fmla="*/ 10 w 181"/>
                <a:gd name="T23" fmla="*/ 35 h 69"/>
                <a:gd name="T24" fmla="*/ 10 w 181"/>
                <a:gd name="T25" fmla="*/ 34 h 69"/>
                <a:gd name="T26" fmla="*/ 10 w 181"/>
                <a:gd name="T27" fmla="*/ 30 h 69"/>
                <a:gd name="T28" fmla="*/ 2 w 181"/>
                <a:gd name="T29" fmla="*/ 32 h 69"/>
                <a:gd name="T30" fmla="*/ 6 w 181"/>
                <a:gd name="T31" fmla="*/ 44 h 69"/>
                <a:gd name="T32" fmla="*/ 10 w 181"/>
                <a:gd name="T33" fmla="*/ 51 h 69"/>
                <a:gd name="T34" fmla="*/ 4 w 181"/>
                <a:gd name="T35" fmla="*/ 55 h 69"/>
                <a:gd name="T36" fmla="*/ 8 w 181"/>
                <a:gd name="T37" fmla="*/ 58 h 69"/>
                <a:gd name="T38" fmla="*/ 13 w 181"/>
                <a:gd name="T39" fmla="*/ 57 h 69"/>
                <a:gd name="T40" fmla="*/ 13 w 181"/>
                <a:gd name="T41" fmla="*/ 60 h 69"/>
                <a:gd name="T42" fmla="*/ 19 w 181"/>
                <a:gd name="T43" fmla="*/ 57 h 69"/>
                <a:gd name="T44" fmla="*/ 20 w 181"/>
                <a:gd name="T45" fmla="*/ 63 h 69"/>
                <a:gd name="T46" fmla="*/ 22 w 181"/>
                <a:gd name="T47" fmla="*/ 66 h 69"/>
                <a:gd name="T48" fmla="*/ 24 w 181"/>
                <a:gd name="T49" fmla="*/ 64 h 69"/>
                <a:gd name="T50" fmla="*/ 28 w 181"/>
                <a:gd name="T51" fmla="*/ 64 h 69"/>
                <a:gd name="T52" fmla="*/ 31 w 181"/>
                <a:gd name="T53" fmla="*/ 66 h 69"/>
                <a:gd name="T54" fmla="*/ 36 w 181"/>
                <a:gd name="T55" fmla="*/ 58 h 69"/>
                <a:gd name="T56" fmla="*/ 36 w 181"/>
                <a:gd name="T57" fmla="*/ 65 h 69"/>
                <a:gd name="T58" fmla="*/ 46 w 181"/>
                <a:gd name="T59" fmla="*/ 67 h 69"/>
                <a:gd name="T60" fmla="*/ 50 w 181"/>
                <a:gd name="T61" fmla="*/ 66 h 69"/>
                <a:gd name="T62" fmla="*/ 55 w 181"/>
                <a:gd name="T63" fmla="*/ 62 h 69"/>
                <a:gd name="T64" fmla="*/ 65 w 181"/>
                <a:gd name="T65" fmla="*/ 66 h 69"/>
                <a:gd name="T66" fmla="*/ 69 w 181"/>
                <a:gd name="T67" fmla="*/ 63 h 69"/>
                <a:gd name="T68" fmla="*/ 71 w 181"/>
                <a:gd name="T69" fmla="*/ 63 h 69"/>
                <a:gd name="T70" fmla="*/ 72 w 181"/>
                <a:gd name="T71" fmla="*/ 61 h 69"/>
                <a:gd name="T72" fmla="*/ 76 w 181"/>
                <a:gd name="T73" fmla="*/ 65 h 69"/>
                <a:gd name="T74" fmla="*/ 79 w 181"/>
                <a:gd name="T75" fmla="*/ 63 h 69"/>
                <a:gd name="T76" fmla="*/ 88 w 181"/>
                <a:gd name="T77" fmla="*/ 60 h 69"/>
                <a:gd name="T78" fmla="*/ 92 w 181"/>
                <a:gd name="T79" fmla="*/ 62 h 69"/>
                <a:gd name="T80" fmla="*/ 98 w 181"/>
                <a:gd name="T81" fmla="*/ 60 h 69"/>
                <a:gd name="T82" fmla="*/ 102 w 181"/>
                <a:gd name="T83" fmla="*/ 59 h 69"/>
                <a:gd name="T84" fmla="*/ 103 w 181"/>
                <a:gd name="T85" fmla="*/ 59 h 69"/>
                <a:gd name="T86" fmla="*/ 108 w 181"/>
                <a:gd name="T87" fmla="*/ 58 h 69"/>
                <a:gd name="T88" fmla="*/ 115 w 181"/>
                <a:gd name="T89" fmla="*/ 53 h 69"/>
                <a:gd name="T90" fmla="*/ 117 w 181"/>
                <a:gd name="T91" fmla="*/ 52 h 69"/>
                <a:gd name="T92" fmla="*/ 122 w 181"/>
                <a:gd name="T93" fmla="*/ 45 h 69"/>
                <a:gd name="T94" fmla="*/ 127 w 181"/>
                <a:gd name="T95" fmla="*/ 45 h 69"/>
                <a:gd name="T96" fmla="*/ 134 w 181"/>
                <a:gd name="T97" fmla="*/ 43 h 69"/>
                <a:gd name="T98" fmla="*/ 139 w 181"/>
                <a:gd name="T99" fmla="*/ 41 h 69"/>
                <a:gd name="T100" fmla="*/ 152 w 181"/>
                <a:gd name="T101" fmla="*/ 37 h 69"/>
                <a:gd name="T102" fmla="*/ 156 w 181"/>
                <a:gd name="T103" fmla="*/ 35 h 69"/>
                <a:gd name="T104" fmla="*/ 163 w 181"/>
                <a:gd name="T105" fmla="*/ 27 h 69"/>
                <a:gd name="T106" fmla="*/ 167 w 181"/>
                <a:gd name="T107" fmla="*/ 19 h 69"/>
                <a:gd name="T108" fmla="*/ 10 w 181"/>
                <a:gd name="T109" fmla="*/ 31 h 69"/>
                <a:gd name="T110" fmla="*/ 10 w 181"/>
                <a:gd name="T111" fmla="*/ 35 h 69"/>
                <a:gd name="T112" fmla="*/ 9 w 181"/>
                <a:gd name="T113" fmla="*/ 34 h 69"/>
                <a:gd name="T114" fmla="*/ 7 w 181"/>
                <a:gd name="T115" fmla="*/ 35 h 69"/>
                <a:gd name="T116" fmla="*/ 8 w 181"/>
                <a:gd name="T117" fmla="*/ 36 h 69"/>
                <a:gd name="T118" fmla="*/ 10 w 181"/>
                <a:gd name="T11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1" h="69">
                  <a:moveTo>
                    <a:pt x="177" y="5"/>
                  </a:moveTo>
                  <a:cubicBezTo>
                    <a:pt x="177" y="2"/>
                    <a:pt x="172" y="0"/>
                    <a:pt x="172" y="0"/>
                  </a:cubicBezTo>
                  <a:cubicBezTo>
                    <a:pt x="172" y="4"/>
                    <a:pt x="169" y="7"/>
                    <a:pt x="164" y="8"/>
                  </a:cubicBezTo>
                  <a:cubicBezTo>
                    <a:pt x="163" y="9"/>
                    <a:pt x="163" y="11"/>
                    <a:pt x="162" y="11"/>
                  </a:cubicBezTo>
                  <a:cubicBezTo>
                    <a:pt x="159" y="15"/>
                    <a:pt x="152" y="15"/>
                    <a:pt x="149" y="19"/>
                  </a:cubicBezTo>
                  <a:cubicBezTo>
                    <a:pt x="150" y="19"/>
                    <a:pt x="150" y="20"/>
                    <a:pt x="150" y="21"/>
                  </a:cubicBezTo>
                  <a:cubicBezTo>
                    <a:pt x="150" y="20"/>
                    <a:pt x="150" y="20"/>
                    <a:pt x="150" y="20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50" y="22"/>
                    <a:pt x="149" y="21"/>
                    <a:pt x="149" y="20"/>
                  </a:cubicBezTo>
                  <a:cubicBezTo>
                    <a:pt x="147" y="21"/>
                    <a:pt x="146" y="23"/>
                    <a:pt x="144" y="24"/>
                  </a:cubicBezTo>
                  <a:cubicBezTo>
                    <a:pt x="145" y="26"/>
                    <a:pt x="143" y="24"/>
                    <a:pt x="144" y="2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3" y="27"/>
                    <a:pt x="143" y="27"/>
                    <a:pt x="141" y="25"/>
                  </a:cubicBezTo>
                  <a:cubicBezTo>
                    <a:pt x="135" y="26"/>
                    <a:pt x="130" y="30"/>
                    <a:pt x="125" y="31"/>
                  </a:cubicBezTo>
                  <a:cubicBezTo>
                    <a:pt x="119" y="33"/>
                    <a:pt x="114" y="37"/>
                    <a:pt x="108" y="39"/>
                  </a:cubicBezTo>
                  <a:cubicBezTo>
                    <a:pt x="108" y="42"/>
                    <a:pt x="106" y="41"/>
                    <a:pt x="106" y="44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5" y="45"/>
                    <a:pt x="104" y="43"/>
                    <a:pt x="103" y="42"/>
                  </a:cubicBezTo>
                  <a:cubicBezTo>
                    <a:pt x="103" y="44"/>
                    <a:pt x="102" y="43"/>
                    <a:pt x="103" y="45"/>
                  </a:cubicBezTo>
                  <a:cubicBezTo>
                    <a:pt x="103" y="46"/>
                    <a:pt x="102" y="42"/>
                    <a:pt x="101" y="43"/>
                  </a:cubicBezTo>
                  <a:cubicBezTo>
                    <a:pt x="101" y="42"/>
                    <a:pt x="101" y="44"/>
                    <a:pt x="101" y="44"/>
                  </a:cubicBezTo>
                  <a:cubicBezTo>
                    <a:pt x="100" y="46"/>
                    <a:pt x="101" y="42"/>
                    <a:pt x="99" y="41"/>
                  </a:cubicBezTo>
                  <a:cubicBezTo>
                    <a:pt x="96" y="42"/>
                    <a:pt x="94" y="45"/>
                    <a:pt x="91" y="44"/>
                  </a:cubicBezTo>
                  <a:cubicBezTo>
                    <a:pt x="91" y="44"/>
                    <a:pt x="91" y="45"/>
                    <a:pt x="91" y="45"/>
                  </a:cubicBezTo>
                  <a:cubicBezTo>
                    <a:pt x="90" y="42"/>
                    <a:pt x="90" y="46"/>
                    <a:pt x="90" y="45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88" y="43"/>
                    <a:pt x="88" y="45"/>
                    <a:pt x="86" y="44"/>
                  </a:cubicBezTo>
                  <a:cubicBezTo>
                    <a:pt x="85" y="45"/>
                    <a:pt x="84" y="42"/>
                    <a:pt x="83" y="44"/>
                  </a:cubicBezTo>
                  <a:cubicBezTo>
                    <a:pt x="83" y="43"/>
                    <a:pt x="83" y="43"/>
                    <a:pt x="82" y="43"/>
                  </a:cubicBezTo>
                  <a:cubicBezTo>
                    <a:pt x="82" y="47"/>
                    <a:pt x="80" y="42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6" y="44"/>
                    <a:pt x="73" y="43"/>
                    <a:pt x="70" y="46"/>
                  </a:cubicBezTo>
                  <a:cubicBezTo>
                    <a:pt x="68" y="46"/>
                    <a:pt x="66" y="43"/>
                    <a:pt x="64" y="4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3" y="46"/>
                    <a:pt x="64" y="45"/>
                    <a:pt x="64" y="44"/>
                  </a:cubicBezTo>
                  <a:cubicBezTo>
                    <a:pt x="63" y="46"/>
                    <a:pt x="61" y="44"/>
                    <a:pt x="60" y="44"/>
                  </a:cubicBezTo>
                  <a:cubicBezTo>
                    <a:pt x="60" y="45"/>
                    <a:pt x="60" y="45"/>
                    <a:pt x="60" y="46"/>
                  </a:cubicBezTo>
                  <a:cubicBezTo>
                    <a:pt x="59" y="43"/>
                    <a:pt x="57" y="47"/>
                    <a:pt x="55" y="45"/>
                  </a:cubicBezTo>
                  <a:cubicBezTo>
                    <a:pt x="56" y="48"/>
                    <a:pt x="55" y="47"/>
                    <a:pt x="54" y="48"/>
                  </a:cubicBezTo>
                  <a:cubicBezTo>
                    <a:pt x="54" y="47"/>
                    <a:pt x="54" y="46"/>
                    <a:pt x="54" y="46"/>
                  </a:cubicBezTo>
                  <a:cubicBezTo>
                    <a:pt x="53" y="46"/>
                    <a:pt x="52" y="46"/>
                    <a:pt x="51" y="45"/>
                  </a:cubicBezTo>
                  <a:cubicBezTo>
                    <a:pt x="51" y="46"/>
                    <a:pt x="50" y="48"/>
                    <a:pt x="50" y="47"/>
                  </a:cubicBezTo>
                  <a:cubicBezTo>
                    <a:pt x="49" y="45"/>
                    <a:pt x="48" y="47"/>
                    <a:pt x="48" y="46"/>
                  </a:cubicBezTo>
                  <a:cubicBezTo>
                    <a:pt x="48" y="48"/>
                    <a:pt x="47" y="49"/>
                    <a:pt x="46" y="49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4" y="47"/>
                    <a:pt x="42" y="44"/>
                    <a:pt x="39" y="47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6" y="47"/>
                    <a:pt x="35" y="45"/>
                    <a:pt x="32" y="47"/>
                  </a:cubicBezTo>
                  <a:cubicBezTo>
                    <a:pt x="33" y="46"/>
                    <a:pt x="30" y="45"/>
                    <a:pt x="30" y="45"/>
                  </a:cubicBezTo>
                  <a:cubicBezTo>
                    <a:pt x="29" y="46"/>
                    <a:pt x="28" y="46"/>
                    <a:pt x="27" y="48"/>
                  </a:cubicBezTo>
                  <a:cubicBezTo>
                    <a:pt x="27" y="48"/>
                    <a:pt x="27" y="46"/>
                    <a:pt x="27" y="46"/>
                  </a:cubicBezTo>
                  <a:cubicBezTo>
                    <a:pt x="26" y="45"/>
                    <a:pt x="26" y="43"/>
                    <a:pt x="25" y="45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4" y="44"/>
                    <a:pt x="22" y="46"/>
                    <a:pt x="22" y="44"/>
                  </a:cubicBezTo>
                  <a:cubicBezTo>
                    <a:pt x="21" y="45"/>
                    <a:pt x="20" y="45"/>
                    <a:pt x="20" y="46"/>
                  </a:cubicBezTo>
                  <a:cubicBezTo>
                    <a:pt x="19" y="46"/>
                    <a:pt x="20" y="44"/>
                    <a:pt x="19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19" y="42"/>
                    <a:pt x="17" y="42"/>
                    <a:pt x="15" y="42"/>
                  </a:cubicBezTo>
                  <a:cubicBezTo>
                    <a:pt x="16" y="40"/>
                    <a:pt x="13" y="41"/>
                    <a:pt x="13" y="39"/>
                  </a:cubicBezTo>
                  <a:cubicBezTo>
                    <a:pt x="12" y="40"/>
                    <a:pt x="13" y="38"/>
                    <a:pt x="10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8"/>
                    <a:pt x="11" y="37"/>
                    <a:pt x="12" y="37"/>
                  </a:cubicBezTo>
                  <a:cubicBezTo>
                    <a:pt x="12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1" y="36"/>
                    <a:pt x="11" y="36"/>
                  </a:cubicBezTo>
                  <a:cubicBezTo>
                    <a:pt x="11" y="36"/>
                    <a:pt x="11" y="36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9" y="35"/>
                    <a:pt x="12" y="34"/>
                    <a:pt x="10" y="34"/>
                  </a:cubicBezTo>
                  <a:cubicBezTo>
                    <a:pt x="10" y="34"/>
                    <a:pt x="10" y="33"/>
                    <a:pt x="11" y="32"/>
                  </a:cubicBezTo>
                  <a:cubicBezTo>
                    <a:pt x="10" y="34"/>
                    <a:pt x="10" y="32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30"/>
                    <a:pt x="10" y="30"/>
                  </a:cubicBezTo>
                  <a:cubicBezTo>
                    <a:pt x="10" y="30"/>
                    <a:pt x="9" y="30"/>
                    <a:pt x="5" y="31"/>
                  </a:cubicBezTo>
                  <a:cubicBezTo>
                    <a:pt x="4" y="32"/>
                    <a:pt x="9" y="31"/>
                    <a:pt x="8" y="32"/>
                  </a:cubicBezTo>
                  <a:cubicBezTo>
                    <a:pt x="5" y="32"/>
                    <a:pt x="9" y="34"/>
                    <a:pt x="6" y="34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5" y="33"/>
                    <a:pt x="5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5" y="34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6"/>
                    <a:pt x="4" y="35"/>
                    <a:pt x="4" y="36"/>
                  </a:cubicBezTo>
                  <a:cubicBezTo>
                    <a:pt x="4" y="36"/>
                    <a:pt x="1" y="36"/>
                    <a:pt x="0" y="37"/>
                  </a:cubicBezTo>
                  <a:cubicBezTo>
                    <a:pt x="1" y="38"/>
                    <a:pt x="3" y="40"/>
                    <a:pt x="2" y="42"/>
                  </a:cubicBezTo>
                  <a:cubicBezTo>
                    <a:pt x="3" y="43"/>
                    <a:pt x="4" y="44"/>
                    <a:pt x="6" y="44"/>
                  </a:cubicBezTo>
                  <a:cubicBezTo>
                    <a:pt x="6" y="44"/>
                    <a:pt x="3" y="45"/>
                    <a:pt x="5" y="45"/>
                  </a:cubicBezTo>
                  <a:cubicBezTo>
                    <a:pt x="4" y="46"/>
                    <a:pt x="3" y="47"/>
                    <a:pt x="3" y="47"/>
                  </a:cubicBezTo>
                  <a:cubicBezTo>
                    <a:pt x="4" y="47"/>
                    <a:pt x="4" y="49"/>
                    <a:pt x="5" y="46"/>
                  </a:cubicBezTo>
                  <a:cubicBezTo>
                    <a:pt x="6" y="48"/>
                    <a:pt x="7" y="49"/>
                    <a:pt x="8" y="49"/>
                  </a:cubicBezTo>
                  <a:cubicBezTo>
                    <a:pt x="8" y="49"/>
                    <a:pt x="6" y="50"/>
                    <a:pt x="6" y="51"/>
                  </a:cubicBezTo>
                  <a:cubicBezTo>
                    <a:pt x="8" y="50"/>
                    <a:pt x="9" y="50"/>
                    <a:pt x="10" y="51"/>
                  </a:cubicBezTo>
                  <a:cubicBezTo>
                    <a:pt x="11" y="50"/>
                    <a:pt x="10" y="50"/>
                    <a:pt x="11" y="48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2" y="49"/>
                    <a:pt x="10" y="52"/>
                    <a:pt x="11" y="52"/>
                  </a:cubicBezTo>
                  <a:cubicBezTo>
                    <a:pt x="9" y="55"/>
                    <a:pt x="10" y="51"/>
                    <a:pt x="8" y="54"/>
                  </a:cubicBezTo>
                  <a:cubicBezTo>
                    <a:pt x="7" y="55"/>
                    <a:pt x="5" y="54"/>
                    <a:pt x="6" y="53"/>
                  </a:cubicBezTo>
                  <a:cubicBezTo>
                    <a:pt x="3" y="54"/>
                    <a:pt x="6" y="54"/>
                    <a:pt x="4" y="55"/>
                  </a:cubicBezTo>
                  <a:cubicBezTo>
                    <a:pt x="5" y="56"/>
                    <a:pt x="6" y="55"/>
                    <a:pt x="8" y="55"/>
                  </a:cubicBezTo>
                  <a:cubicBezTo>
                    <a:pt x="8" y="54"/>
                    <a:pt x="8" y="54"/>
                    <a:pt x="9" y="53"/>
                  </a:cubicBezTo>
                  <a:cubicBezTo>
                    <a:pt x="11" y="52"/>
                    <a:pt x="9" y="56"/>
                    <a:pt x="9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9" y="57"/>
                    <a:pt x="10" y="56"/>
                    <a:pt x="11" y="57"/>
                  </a:cubicBezTo>
                  <a:cubicBezTo>
                    <a:pt x="9" y="60"/>
                    <a:pt x="9" y="56"/>
                    <a:pt x="8" y="58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1"/>
                    <a:pt x="9" y="58"/>
                    <a:pt x="10" y="59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1" y="59"/>
                    <a:pt x="11" y="57"/>
                    <a:pt x="11" y="57"/>
                  </a:cubicBezTo>
                  <a:cubicBezTo>
                    <a:pt x="13" y="55"/>
                    <a:pt x="11" y="57"/>
                    <a:pt x="13" y="57"/>
                  </a:cubicBezTo>
                  <a:cubicBezTo>
                    <a:pt x="14" y="56"/>
                    <a:pt x="12" y="57"/>
                    <a:pt x="13" y="56"/>
                  </a:cubicBezTo>
                  <a:cubicBezTo>
                    <a:pt x="14" y="54"/>
                    <a:pt x="14" y="54"/>
                    <a:pt x="15" y="54"/>
                  </a:cubicBezTo>
                  <a:cubicBezTo>
                    <a:pt x="15" y="55"/>
                    <a:pt x="14" y="56"/>
                    <a:pt x="14" y="57"/>
                  </a:cubicBezTo>
                  <a:cubicBezTo>
                    <a:pt x="14" y="58"/>
                    <a:pt x="13" y="57"/>
                    <a:pt x="14" y="57"/>
                  </a:cubicBezTo>
                  <a:cubicBezTo>
                    <a:pt x="12" y="58"/>
                    <a:pt x="12" y="60"/>
                    <a:pt x="11" y="61"/>
                  </a:cubicBezTo>
                  <a:cubicBezTo>
                    <a:pt x="11" y="62"/>
                    <a:pt x="12" y="60"/>
                    <a:pt x="13" y="60"/>
                  </a:cubicBezTo>
                  <a:cubicBezTo>
                    <a:pt x="13" y="60"/>
                    <a:pt x="14" y="58"/>
                    <a:pt x="14" y="58"/>
                  </a:cubicBezTo>
                  <a:cubicBezTo>
                    <a:pt x="17" y="54"/>
                    <a:pt x="13" y="61"/>
                    <a:pt x="15" y="61"/>
                  </a:cubicBezTo>
                  <a:cubicBezTo>
                    <a:pt x="16" y="58"/>
                    <a:pt x="18" y="58"/>
                    <a:pt x="19" y="54"/>
                  </a:cubicBezTo>
                  <a:cubicBezTo>
                    <a:pt x="19" y="54"/>
                    <a:pt x="20" y="53"/>
                    <a:pt x="20" y="54"/>
                  </a:cubicBezTo>
                  <a:cubicBezTo>
                    <a:pt x="19" y="56"/>
                    <a:pt x="20" y="56"/>
                    <a:pt x="18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61"/>
                    <a:pt x="17" y="63"/>
                    <a:pt x="17" y="64"/>
                  </a:cubicBezTo>
                  <a:cubicBezTo>
                    <a:pt x="18" y="63"/>
                    <a:pt x="18" y="62"/>
                    <a:pt x="19" y="62"/>
                  </a:cubicBezTo>
                  <a:cubicBezTo>
                    <a:pt x="18" y="62"/>
                    <a:pt x="18" y="63"/>
                    <a:pt x="19" y="64"/>
                  </a:cubicBezTo>
                  <a:cubicBezTo>
                    <a:pt x="18" y="63"/>
                    <a:pt x="20" y="61"/>
                    <a:pt x="20" y="60"/>
                  </a:cubicBezTo>
                  <a:cubicBezTo>
                    <a:pt x="21" y="61"/>
                    <a:pt x="21" y="63"/>
                    <a:pt x="20" y="63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20" y="63"/>
                    <a:pt x="19" y="65"/>
                    <a:pt x="20" y="65"/>
                  </a:cubicBezTo>
                  <a:cubicBezTo>
                    <a:pt x="20" y="64"/>
                    <a:pt x="21" y="62"/>
                    <a:pt x="22" y="61"/>
                  </a:cubicBezTo>
                  <a:cubicBezTo>
                    <a:pt x="22" y="61"/>
                    <a:pt x="22" y="62"/>
                    <a:pt x="23" y="62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2" y="63"/>
                    <a:pt x="21" y="66"/>
                    <a:pt x="22" y="66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3" y="65"/>
                    <a:pt x="23" y="65"/>
                    <a:pt x="24" y="65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4" y="65"/>
                    <a:pt x="25" y="63"/>
                    <a:pt x="25" y="65"/>
                  </a:cubicBezTo>
                  <a:cubicBezTo>
                    <a:pt x="25" y="63"/>
                    <a:pt x="24" y="65"/>
                    <a:pt x="24" y="64"/>
                  </a:cubicBezTo>
                  <a:cubicBezTo>
                    <a:pt x="24" y="62"/>
                    <a:pt x="25" y="62"/>
                    <a:pt x="25" y="62"/>
                  </a:cubicBezTo>
                  <a:cubicBezTo>
                    <a:pt x="25" y="62"/>
                    <a:pt x="25" y="62"/>
                    <a:pt x="25" y="63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6" y="63"/>
                    <a:pt x="26" y="64"/>
                    <a:pt x="26" y="65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6" y="66"/>
                    <a:pt x="28" y="62"/>
                    <a:pt x="28" y="64"/>
                  </a:cubicBezTo>
                  <a:cubicBezTo>
                    <a:pt x="28" y="65"/>
                    <a:pt x="27" y="66"/>
                    <a:pt x="27" y="67"/>
                  </a:cubicBezTo>
                  <a:cubicBezTo>
                    <a:pt x="28" y="64"/>
                    <a:pt x="29" y="64"/>
                    <a:pt x="30" y="62"/>
                  </a:cubicBezTo>
                  <a:cubicBezTo>
                    <a:pt x="30" y="63"/>
                    <a:pt x="28" y="65"/>
                    <a:pt x="28" y="67"/>
                  </a:cubicBezTo>
                  <a:cubicBezTo>
                    <a:pt x="29" y="65"/>
                    <a:pt x="29" y="69"/>
                    <a:pt x="30" y="66"/>
                  </a:cubicBezTo>
                  <a:cubicBezTo>
                    <a:pt x="30" y="65"/>
                    <a:pt x="31" y="64"/>
                    <a:pt x="31" y="63"/>
                  </a:cubicBezTo>
                  <a:cubicBezTo>
                    <a:pt x="32" y="64"/>
                    <a:pt x="31" y="64"/>
                    <a:pt x="31" y="66"/>
                  </a:cubicBezTo>
                  <a:cubicBezTo>
                    <a:pt x="32" y="65"/>
                    <a:pt x="32" y="63"/>
                    <a:pt x="32" y="62"/>
                  </a:cubicBezTo>
                  <a:cubicBezTo>
                    <a:pt x="32" y="63"/>
                    <a:pt x="33" y="61"/>
                    <a:pt x="34" y="62"/>
                  </a:cubicBezTo>
                  <a:cubicBezTo>
                    <a:pt x="33" y="64"/>
                    <a:pt x="32" y="63"/>
                    <a:pt x="33" y="64"/>
                  </a:cubicBezTo>
                  <a:cubicBezTo>
                    <a:pt x="34" y="65"/>
                    <a:pt x="34" y="60"/>
                    <a:pt x="35" y="60"/>
                  </a:cubicBezTo>
                  <a:cubicBezTo>
                    <a:pt x="35" y="59"/>
                    <a:pt x="36" y="56"/>
                    <a:pt x="36" y="55"/>
                  </a:cubicBezTo>
                  <a:cubicBezTo>
                    <a:pt x="37" y="56"/>
                    <a:pt x="36" y="56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61"/>
                    <a:pt x="34" y="63"/>
                    <a:pt x="34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5"/>
                    <a:pt x="34" y="66"/>
                    <a:pt x="34" y="67"/>
                  </a:cubicBezTo>
                  <a:cubicBezTo>
                    <a:pt x="35" y="65"/>
                    <a:pt x="36" y="67"/>
                    <a:pt x="36" y="66"/>
                  </a:cubicBezTo>
                  <a:cubicBezTo>
                    <a:pt x="36" y="65"/>
                    <a:pt x="35" y="67"/>
                    <a:pt x="36" y="65"/>
                  </a:cubicBezTo>
                  <a:cubicBezTo>
                    <a:pt x="36" y="65"/>
                    <a:pt x="37" y="62"/>
                    <a:pt x="37" y="63"/>
                  </a:cubicBezTo>
                  <a:cubicBezTo>
                    <a:pt x="37" y="65"/>
                    <a:pt x="37" y="66"/>
                    <a:pt x="37" y="67"/>
                  </a:cubicBezTo>
                  <a:cubicBezTo>
                    <a:pt x="37" y="68"/>
                    <a:pt x="37" y="65"/>
                    <a:pt x="38" y="66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40" y="68"/>
                    <a:pt x="42" y="67"/>
                    <a:pt x="45" y="63"/>
                  </a:cubicBezTo>
                  <a:cubicBezTo>
                    <a:pt x="45" y="65"/>
                    <a:pt x="45" y="65"/>
                    <a:pt x="46" y="67"/>
                  </a:cubicBezTo>
                  <a:cubicBezTo>
                    <a:pt x="46" y="66"/>
                    <a:pt x="46" y="65"/>
                    <a:pt x="47" y="65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8" y="68"/>
                    <a:pt x="49" y="66"/>
                    <a:pt x="49" y="65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0" y="68"/>
                    <a:pt x="50" y="65"/>
                    <a:pt x="50" y="65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4"/>
                    <a:pt x="52" y="65"/>
                    <a:pt x="52" y="67"/>
                  </a:cubicBezTo>
                  <a:cubicBezTo>
                    <a:pt x="52" y="66"/>
                    <a:pt x="52" y="66"/>
                    <a:pt x="52" y="65"/>
                  </a:cubicBezTo>
                  <a:cubicBezTo>
                    <a:pt x="52" y="67"/>
                    <a:pt x="54" y="67"/>
                    <a:pt x="55" y="66"/>
                  </a:cubicBezTo>
                  <a:cubicBezTo>
                    <a:pt x="54" y="65"/>
                    <a:pt x="54" y="65"/>
                    <a:pt x="54" y="63"/>
                  </a:cubicBezTo>
                  <a:cubicBezTo>
                    <a:pt x="54" y="61"/>
                    <a:pt x="55" y="64"/>
                    <a:pt x="55" y="62"/>
                  </a:cubicBezTo>
                  <a:cubicBezTo>
                    <a:pt x="55" y="63"/>
                    <a:pt x="55" y="64"/>
                    <a:pt x="55" y="65"/>
                  </a:cubicBezTo>
                  <a:cubicBezTo>
                    <a:pt x="56" y="68"/>
                    <a:pt x="58" y="65"/>
                    <a:pt x="59" y="66"/>
                  </a:cubicBezTo>
                  <a:cubicBezTo>
                    <a:pt x="60" y="65"/>
                    <a:pt x="60" y="65"/>
                    <a:pt x="60" y="65"/>
                  </a:cubicBezTo>
                  <a:cubicBezTo>
                    <a:pt x="61" y="67"/>
                    <a:pt x="62" y="64"/>
                    <a:pt x="63" y="65"/>
                  </a:cubicBezTo>
                  <a:cubicBezTo>
                    <a:pt x="63" y="65"/>
                    <a:pt x="63" y="62"/>
                    <a:pt x="64" y="62"/>
                  </a:cubicBezTo>
                  <a:cubicBezTo>
                    <a:pt x="64" y="60"/>
                    <a:pt x="64" y="64"/>
                    <a:pt x="65" y="66"/>
                  </a:cubicBezTo>
                  <a:cubicBezTo>
                    <a:pt x="65" y="65"/>
                    <a:pt x="65" y="64"/>
                    <a:pt x="66" y="64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66" y="64"/>
                    <a:pt x="67" y="63"/>
                    <a:pt x="67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8" y="66"/>
                    <a:pt x="68" y="65"/>
                  </a:cubicBezTo>
                  <a:cubicBezTo>
                    <a:pt x="68" y="64"/>
                    <a:pt x="69" y="65"/>
                    <a:pt x="69" y="63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1" y="66"/>
                    <a:pt x="70" y="63"/>
                    <a:pt x="70" y="62"/>
                  </a:cubicBezTo>
                  <a:cubicBezTo>
                    <a:pt x="71" y="61"/>
                    <a:pt x="71" y="63"/>
                    <a:pt x="71" y="63"/>
                  </a:cubicBezTo>
                  <a:cubicBezTo>
                    <a:pt x="71" y="64"/>
                    <a:pt x="71" y="63"/>
                    <a:pt x="71" y="63"/>
                  </a:cubicBezTo>
                  <a:cubicBezTo>
                    <a:pt x="70" y="65"/>
                    <a:pt x="71" y="64"/>
                    <a:pt x="71" y="65"/>
                  </a:cubicBezTo>
                  <a:cubicBezTo>
                    <a:pt x="71" y="65"/>
                    <a:pt x="71" y="63"/>
                    <a:pt x="72" y="63"/>
                  </a:cubicBezTo>
                  <a:cubicBezTo>
                    <a:pt x="72" y="63"/>
                    <a:pt x="73" y="63"/>
                    <a:pt x="73" y="65"/>
                  </a:cubicBezTo>
                  <a:cubicBezTo>
                    <a:pt x="73" y="64"/>
                    <a:pt x="73" y="64"/>
                    <a:pt x="73" y="63"/>
                  </a:cubicBezTo>
                  <a:cubicBezTo>
                    <a:pt x="73" y="63"/>
                    <a:pt x="73" y="62"/>
                    <a:pt x="72" y="61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3" y="61"/>
                    <a:pt x="74" y="62"/>
                    <a:pt x="74" y="60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4" y="61"/>
                    <a:pt x="75" y="61"/>
                    <a:pt x="75" y="61"/>
                  </a:cubicBezTo>
                  <a:cubicBezTo>
                    <a:pt x="75" y="62"/>
                    <a:pt x="75" y="64"/>
                    <a:pt x="76" y="65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4"/>
                  </a:cubicBezTo>
                  <a:cubicBezTo>
                    <a:pt x="78" y="65"/>
                    <a:pt x="78" y="59"/>
                    <a:pt x="79" y="61"/>
                  </a:cubicBezTo>
                  <a:cubicBezTo>
                    <a:pt x="79" y="63"/>
                    <a:pt x="79" y="63"/>
                    <a:pt x="80" y="64"/>
                  </a:cubicBezTo>
                  <a:cubicBezTo>
                    <a:pt x="80" y="63"/>
                    <a:pt x="80" y="63"/>
                    <a:pt x="80" y="62"/>
                  </a:cubicBezTo>
                  <a:cubicBezTo>
                    <a:pt x="80" y="61"/>
                    <a:pt x="80" y="64"/>
                    <a:pt x="79" y="63"/>
                  </a:cubicBezTo>
                  <a:cubicBezTo>
                    <a:pt x="79" y="61"/>
                    <a:pt x="80" y="62"/>
                    <a:pt x="80" y="61"/>
                  </a:cubicBezTo>
                  <a:cubicBezTo>
                    <a:pt x="81" y="66"/>
                    <a:pt x="83" y="62"/>
                    <a:pt x="84" y="64"/>
                  </a:cubicBezTo>
                  <a:cubicBezTo>
                    <a:pt x="84" y="61"/>
                    <a:pt x="85" y="63"/>
                    <a:pt x="85" y="62"/>
                  </a:cubicBezTo>
                  <a:cubicBezTo>
                    <a:pt x="85" y="65"/>
                    <a:pt x="86" y="62"/>
                    <a:pt x="86" y="63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7" y="62"/>
                    <a:pt x="87" y="57"/>
                    <a:pt x="88" y="60"/>
                  </a:cubicBezTo>
                  <a:cubicBezTo>
                    <a:pt x="88" y="60"/>
                    <a:pt x="88" y="61"/>
                    <a:pt x="88" y="62"/>
                  </a:cubicBezTo>
                  <a:cubicBezTo>
                    <a:pt x="89" y="65"/>
                    <a:pt x="89" y="59"/>
                    <a:pt x="90" y="62"/>
                  </a:cubicBezTo>
                  <a:cubicBezTo>
                    <a:pt x="90" y="61"/>
                    <a:pt x="89" y="60"/>
                    <a:pt x="90" y="59"/>
                  </a:cubicBezTo>
                  <a:cubicBezTo>
                    <a:pt x="91" y="60"/>
                    <a:pt x="92" y="61"/>
                    <a:pt x="92" y="62"/>
                  </a:cubicBezTo>
                  <a:cubicBezTo>
                    <a:pt x="92" y="61"/>
                    <a:pt x="92" y="60"/>
                    <a:pt x="92" y="61"/>
                  </a:cubicBezTo>
                  <a:cubicBezTo>
                    <a:pt x="93" y="62"/>
                    <a:pt x="92" y="62"/>
                    <a:pt x="92" y="62"/>
                  </a:cubicBezTo>
                  <a:cubicBezTo>
                    <a:pt x="93" y="63"/>
                    <a:pt x="93" y="61"/>
                    <a:pt x="94" y="60"/>
                  </a:cubicBezTo>
                  <a:cubicBezTo>
                    <a:pt x="94" y="62"/>
                    <a:pt x="95" y="61"/>
                    <a:pt x="96" y="62"/>
                  </a:cubicBezTo>
                  <a:cubicBezTo>
                    <a:pt x="96" y="60"/>
                    <a:pt x="98" y="63"/>
                    <a:pt x="97" y="60"/>
                  </a:cubicBezTo>
                  <a:cubicBezTo>
                    <a:pt x="98" y="61"/>
                    <a:pt x="98" y="61"/>
                    <a:pt x="98" y="61"/>
                  </a:cubicBezTo>
                  <a:cubicBezTo>
                    <a:pt x="98" y="60"/>
                    <a:pt x="98" y="58"/>
                    <a:pt x="98" y="5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99" y="62"/>
                    <a:pt x="99" y="60"/>
                    <a:pt x="100" y="61"/>
                  </a:cubicBezTo>
                  <a:cubicBezTo>
                    <a:pt x="99" y="59"/>
                    <a:pt x="100" y="61"/>
                    <a:pt x="100" y="60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1" y="58"/>
                    <a:pt x="100" y="58"/>
                    <a:pt x="101" y="57"/>
                  </a:cubicBezTo>
                  <a:cubicBezTo>
                    <a:pt x="101" y="57"/>
                    <a:pt x="101" y="60"/>
                    <a:pt x="101" y="59"/>
                  </a:cubicBezTo>
                  <a:cubicBezTo>
                    <a:pt x="102" y="60"/>
                    <a:pt x="102" y="60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2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60"/>
                  </a:cubicBezTo>
                  <a:cubicBezTo>
                    <a:pt x="104" y="61"/>
                    <a:pt x="104" y="61"/>
                    <a:pt x="104" y="61"/>
                  </a:cubicBezTo>
                  <a:cubicBezTo>
                    <a:pt x="104" y="61"/>
                    <a:pt x="104" y="59"/>
                    <a:pt x="104" y="59"/>
                  </a:cubicBezTo>
                  <a:cubicBezTo>
                    <a:pt x="106" y="60"/>
                    <a:pt x="108" y="58"/>
                    <a:pt x="108" y="57"/>
                  </a:cubicBezTo>
                  <a:cubicBezTo>
                    <a:pt x="108" y="57"/>
                    <a:pt x="108" y="58"/>
                    <a:pt x="108" y="58"/>
                  </a:cubicBezTo>
                  <a:cubicBezTo>
                    <a:pt x="108" y="57"/>
                    <a:pt x="108" y="56"/>
                    <a:pt x="109" y="57"/>
                  </a:cubicBezTo>
                  <a:cubicBezTo>
                    <a:pt x="109" y="56"/>
                    <a:pt x="109" y="58"/>
                    <a:pt x="110" y="58"/>
                  </a:cubicBezTo>
                  <a:cubicBezTo>
                    <a:pt x="110" y="58"/>
                    <a:pt x="110" y="56"/>
                    <a:pt x="109" y="56"/>
                  </a:cubicBezTo>
                  <a:cubicBezTo>
                    <a:pt x="111" y="59"/>
                    <a:pt x="111" y="55"/>
                    <a:pt x="113" y="56"/>
                  </a:cubicBezTo>
                  <a:cubicBezTo>
                    <a:pt x="113" y="56"/>
                    <a:pt x="113" y="57"/>
                    <a:pt x="113" y="57"/>
                  </a:cubicBezTo>
                  <a:cubicBezTo>
                    <a:pt x="114" y="56"/>
                    <a:pt x="114" y="55"/>
                    <a:pt x="115" y="53"/>
                  </a:cubicBezTo>
                  <a:cubicBezTo>
                    <a:pt x="115" y="55"/>
                    <a:pt x="115" y="55"/>
                    <a:pt x="115" y="55"/>
                  </a:cubicBezTo>
                  <a:cubicBezTo>
                    <a:pt x="115" y="55"/>
                    <a:pt x="116" y="55"/>
                    <a:pt x="116" y="54"/>
                  </a:cubicBezTo>
                  <a:cubicBezTo>
                    <a:pt x="115" y="52"/>
                    <a:pt x="116" y="51"/>
                    <a:pt x="116" y="51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8" y="51"/>
                    <a:pt x="117" y="51"/>
                    <a:pt x="117" y="52"/>
                  </a:cubicBezTo>
                  <a:cubicBezTo>
                    <a:pt x="118" y="54"/>
                    <a:pt x="119" y="53"/>
                    <a:pt x="119" y="53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20" y="51"/>
                    <a:pt x="120" y="53"/>
                    <a:pt x="120" y="53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8"/>
                    <a:pt x="121" y="50"/>
                    <a:pt x="121" y="51"/>
                  </a:cubicBezTo>
                  <a:cubicBezTo>
                    <a:pt x="122" y="50"/>
                    <a:pt x="122" y="47"/>
                    <a:pt x="122" y="45"/>
                  </a:cubicBezTo>
                  <a:cubicBezTo>
                    <a:pt x="122" y="46"/>
                    <a:pt x="123" y="44"/>
                    <a:pt x="123" y="44"/>
                  </a:cubicBezTo>
                  <a:cubicBezTo>
                    <a:pt x="124" y="45"/>
                    <a:pt x="123" y="44"/>
                    <a:pt x="123" y="45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3" y="47"/>
                    <a:pt x="125" y="49"/>
                    <a:pt x="125" y="50"/>
                  </a:cubicBezTo>
                  <a:cubicBezTo>
                    <a:pt x="125" y="49"/>
                    <a:pt x="126" y="49"/>
                    <a:pt x="127" y="50"/>
                  </a:cubicBezTo>
                  <a:cubicBezTo>
                    <a:pt x="126" y="47"/>
                    <a:pt x="128" y="48"/>
                    <a:pt x="127" y="45"/>
                  </a:cubicBezTo>
                  <a:cubicBezTo>
                    <a:pt x="128" y="45"/>
                    <a:pt x="128" y="47"/>
                    <a:pt x="129" y="48"/>
                  </a:cubicBezTo>
                  <a:cubicBezTo>
                    <a:pt x="129" y="46"/>
                    <a:pt x="131" y="47"/>
                    <a:pt x="131" y="46"/>
                  </a:cubicBezTo>
                  <a:cubicBezTo>
                    <a:pt x="131" y="47"/>
                    <a:pt x="131" y="47"/>
                    <a:pt x="131" y="47"/>
                  </a:cubicBezTo>
                  <a:cubicBezTo>
                    <a:pt x="132" y="46"/>
                    <a:pt x="134" y="46"/>
                    <a:pt x="133" y="43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5" y="45"/>
                    <a:pt x="133" y="42"/>
                    <a:pt x="134" y="43"/>
                  </a:cubicBezTo>
                  <a:cubicBezTo>
                    <a:pt x="135" y="44"/>
                    <a:pt x="135" y="44"/>
                    <a:pt x="135" y="44"/>
                  </a:cubicBezTo>
                  <a:cubicBezTo>
                    <a:pt x="135" y="43"/>
                    <a:pt x="136" y="45"/>
                    <a:pt x="136" y="43"/>
                  </a:cubicBezTo>
                  <a:cubicBezTo>
                    <a:pt x="136" y="44"/>
                    <a:pt x="136" y="44"/>
                    <a:pt x="136" y="44"/>
                  </a:cubicBezTo>
                  <a:cubicBezTo>
                    <a:pt x="137" y="43"/>
                    <a:pt x="138" y="43"/>
                    <a:pt x="137" y="41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9" y="44"/>
                    <a:pt x="138" y="41"/>
                    <a:pt x="139" y="41"/>
                  </a:cubicBezTo>
                  <a:cubicBezTo>
                    <a:pt x="139" y="42"/>
                    <a:pt x="140" y="42"/>
                    <a:pt x="139" y="42"/>
                  </a:cubicBezTo>
                  <a:cubicBezTo>
                    <a:pt x="139" y="41"/>
                    <a:pt x="140" y="41"/>
                    <a:pt x="140" y="40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45" y="41"/>
                    <a:pt x="148" y="39"/>
                    <a:pt x="150" y="36"/>
                  </a:cubicBezTo>
                  <a:cubicBezTo>
                    <a:pt x="152" y="38"/>
                    <a:pt x="150" y="38"/>
                    <a:pt x="151" y="39"/>
                  </a:cubicBezTo>
                  <a:cubicBezTo>
                    <a:pt x="150" y="37"/>
                    <a:pt x="151" y="38"/>
                    <a:pt x="152" y="37"/>
                  </a:cubicBezTo>
                  <a:cubicBezTo>
                    <a:pt x="152" y="37"/>
                    <a:pt x="152" y="37"/>
                    <a:pt x="152" y="37"/>
                  </a:cubicBezTo>
                  <a:cubicBezTo>
                    <a:pt x="152" y="37"/>
                    <a:pt x="153" y="38"/>
                    <a:pt x="153" y="37"/>
                  </a:cubicBezTo>
                  <a:cubicBezTo>
                    <a:pt x="153" y="37"/>
                    <a:pt x="153" y="37"/>
                    <a:pt x="153" y="37"/>
                  </a:cubicBezTo>
                  <a:cubicBezTo>
                    <a:pt x="153" y="35"/>
                    <a:pt x="155" y="38"/>
                    <a:pt x="154" y="36"/>
                  </a:cubicBezTo>
                  <a:cubicBezTo>
                    <a:pt x="155" y="37"/>
                    <a:pt x="155" y="37"/>
                    <a:pt x="155" y="37"/>
                  </a:cubicBezTo>
                  <a:cubicBezTo>
                    <a:pt x="154" y="35"/>
                    <a:pt x="156" y="37"/>
                    <a:pt x="156" y="35"/>
                  </a:cubicBezTo>
                  <a:cubicBezTo>
                    <a:pt x="156" y="36"/>
                    <a:pt x="156" y="36"/>
                    <a:pt x="156" y="36"/>
                  </a:cubicBezTo>
                  <a:cubicBezTo>
                    <a:pt x="157" y="36"/>
                    <a:pt x="156" y="32"/>
                    <a:pt x="157" y="34"/>
                  </a:cubicBezTo>
                  <a:cubicBezTo>
                    <a:pt x="157" y="33"/>
                    <a:pt x="158" y="32"/>
                    <a:pt x="157" y="31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60" y="30"/>
                    <a:pt x="163" y="29"/>
                    <a:pt x="162" y="26"/>
                  </a:cubicBezTo>
                  <a:cubicBezTo>
                    <a:pt x="163" y="27"/>
                    <a:pt x="163" y="27"/>
                    <a:pt x="163" y="27"/>
                  </a:cubicBezTo>
                  <a:cubicBezTo>
                    <a:pt x="163" y="24"/>
                    <a:pt x="167" y="27"/>
                    <a:pt x="165" y="23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6" y="23"/>
                    <a:pt x="166" y="23"/>
                    <a:pt x="166" y="23"/>
                  </a:cubicBezTo>
                  <a:cubicBezTo>
                    <a:pt x="165" y="21"/>
                    <a:pt x="167" y="21"/>
                    <a:pt x="166" y="20"/>
                  </a:cubicBezTo>
                  <a:cubicBezTo>
                    <a:pt x="166" y="21"/>
                    <a:pt x="166" y="21"/>
                    <a:pt x="167" y="21"/>
                  </a:cubicBezTo>
                  <a:cubicBezTo>
                    <a:pt x="167" y="21"/>
                    <a:pt x="166" y="19"/>
                    <a:pt x="167" y="19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71" y="20"/>
                    <a:pt x="176" y="17"/>
                    <a:pt x="174" y="13"/>
                  </a:cubicBezTo>
                  <a:cubicBezTo>
                    <a:pt x="174" y="12"/>
                    <a:pt x="177" y="14"/>
                    <a:pt x="177" y="14"/>
                  </a:cubicBezTo>
                  <a:cubicBezTo>
                    <a:pt x="175" y="10"/>
                    <a:pt x="181" y="9"/>
                    <a:pt x="177" y="5"/>
                  </a:cubicBezTo>
                  <a:close/>
                  <a:moveTo>
                    <a:pt x="10" y="32"/>
                  </a:moveTo>
                  <a:cubicBezTo>
                    <a:pt x="10" y="32"/>
                    <a:pt x="10" y="32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close/>
                  <a:moveTo>
                    <a:pt x="6" y="35"/>
                  </a:moveTo>
                  <a:cubicBezTo>
                    <a:pt x="6" y="35"/>
                    <a:pt x="6" y="35"/>
                    <a:pt x="5" y="35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4"/>
                    <a:pt x="6" y="35"/>
                    <a:pt x="6" y="35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lose/>
                  <a:moveTo>
                    <a:pt x="9" y="32"/>
                  </a:moveTo>
                  <a:cubicBezTo>
                    <a:pt x="9" y="33"/>
                    <a:pt x="8" y="33"/>
                    <a:pt x="8" y="33"/>
                  </a:cubicBezTo>
                  <a:cubicBezTo>
                    <a:pt x="9" y="31"/>
                    <a:pt x="10" y="31"/>
                    <a:pt x="10" y="32"/>
                  </a:cubicBezTo>
                  <a:cubicBezTo>
                    <a:pt x="9" y="33"/>
                    <a:pt x="9" y="34"/>
                    <a:pt x="9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9" y="34"/>
                    <a:pt x="9" y="32"/>
                  </a:cubicBezTo>
                  <a:close/>
                  <a:moveTo>
                    <a:pt x="7" y="35"/>
                  </a:moveTo>
                  <a:cubicBezTo>
                    <a:pt x="7" y="35"/>
                    <a:pt x="7" y="34"/>
                    <a:pt x="7" y="34"/>
                  </a:cubicBezTo>
                  <a:cubicBezTo>
                    <a:pt x="7" y="34"/>
                    <a:pt x="7" y="34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lose/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9" y="35"/>
                    <a:pt x="9" y="35"/>
                  </a:cubicBezTo>
                  <a:cubicBezTo>
                    <a:pt x="9" y="35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8" y="36"/>
                    <a:pt x="7" y="35"/>
                  </a:cubicBezTo>
                  <a:close/>
                  <a:moveTo>
                    <a:pt x="9" y="36"/>
                  </a:move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7"/>
                  </a:cubicBezTo>
                  <a:cubicBezTo>
                    <a:pt x="10" y="36"/>
                    <a:pt x="9" y="36"/>
                    <a:pt x="9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chenying0907 435"/>
            <p:cNvSpPr/>
            <p:nvPr/>
          </p:nvSpPr>
          <p:spPr bwMode="auto">
            <a:xfrm>
              <a:off x="3712" y="2809"/>
              <a:ext cx="4" cy="2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chenying0907 436"/>
            <p:cNvSpPr>
              <a:spLocks noEditPoints="1"/>
            </p:cNvSpPr>
            <p:nvPr/>
          </p:nvSpPr>
          <p:spPr bwMode="auto">
            <a:xfrm>
              <a:off x="3434" y="1624"/>
              <a:ext cx="862" cy="1213"/>
            </a:xfrm>
            <a:custGeom>
              <a:avLst/>
              <a:gdLst>
                <a:gd name="T0" fmla="*/ 172 w 406"/>
                <a:gd name="T1" fmla="*/ 570 h 572"/>
                <a:gd name="T2" fmla="*/ 205 w 406"/>
                <a:gd name="T3" fmla="*/ 568 h 572"/>
                <a:gd name="T4" fmla="*/ 239 w 406"/>
                <a:gd name="T5" fmla="*/ 564 h 572"/>
                <a:gd name="T6" fmla="*/ 281 w 406"/>
                <a:gd name="T7" fmla="*/ 547 h 572"/>
                <a:gd name="T8" fmla="*/ 300 w 406"/>
                <a:gd name="T9" fmla="*/ 522 h 572"/>
                <a:gd name="T10" fmla="*/ 204 w 406"/>
                <a:gd name="T11" fmla="*/ 395 h 572"/>
                <a:gd name="T12" fmla="*/ 207 w 406"/>
                <a:gd name="T13" fmla="*/ 339 h 572"/>
                <a:gd name="T14" fmla="*/ 214 w 406"/>
                <a:gd name="T15" fmla="*/ 279 h 572"/>
                <a:gd name="T16" fmla="*/ 177 w 406"/>
                <a:gd name="T17" fmla="*/ 304 h 572"/>
                <a:gd name="T18" fmla="*/ 184 w 406"/>
                <a:gd name="T19" fmla="*/ 298 h 572"/>
                <a:gd name="T20" fmla="*/ 197 w 406"/>
                <a:gd name="T21" fmla="*/ 321 h 572"/>
                <a:gd name="T22" fmla="*/ 186 w 406"/>
                <a:gd name="T23" fmla="*/ 337 h 572"/>
                <a:gd name="T24" fmla="*/ 190 w 406"/>
                <a:gd name="T25" fmla="*/ 347 h 572"/>
                <a:gd name="T26" fmla="*/ 189 w 406"/>
                <a:gd name="T27" fmla="*/ 365 h 572"/>
                <a:gd name="T28" fmla="*/ 189 w 406"/>
                <a:gd name="T29" fmla="*/ 382 h 572"/>
                <a:gd name="T30" fmla="*/ 194 w 406"/>
                <a:gd name="T31" fmla="*/ 401 h 572"/>
                <a:gd name="T32" fmla="*/ 198 w 406"/>
                <a:gd name="T33" fmla="*/ 426 h 572"/>
                <a:gd name="T34" fmla="*/ 92 w 406"/>
                <a:gd name="T35" fmla="*/ 277 h 572"/>
                <a:gd name="T36" fmla="*/ 68 w 406"/>
                <a:gd name="T37" fmla="*/ 218 h 572"/>
                <a:gd name="T38" fmla="*/ 189 w 406"/>
                <a:gd name="T39" fmla="*/ 198 h 572"/>
                <a:gd name="T40" fmla="*/ 299 w 406"/>
                <a:gd name="T41" fmla="*/ 279 h 572"/>
                <a:gd name="T42" fmla="*/ 240 w 406"/>
                <a:gd name="T43" fmla="*/ 425 h 572"/>
                <a:gd name="T44" fmla="*/ 250 w 406"/>
                <a:gd name="T45" fmla="*/ 401 h 572"/>
                <a:gd name="T46" fmla="*/ 257 w 406"/>
                <a:gd name="T47" fmla="*/ 380 h 572"/>
                <a:gd name="T48" fmla="*/ 262 w 406"/>
                <a:gd name="T49" fmla="*/ 342 h 572"/>
                <a:gd name="T50" fmla="*/ 279 w 406"/>
                <a:gd name="T51" fmla="*/ 305 h 572"/>
                <a:gd name="T52" fmla="*/ 323 w 406"/>
                <a:gd name="T53" fmla="*/ 287 h 572"/>
                <a:gd name="T54" fmla="*/ 345 w 406"/>
                <a:gd name="T55" fmla="*/ 231 h 572"/>
                <a:gd name="T56" fmla="*/ 313 w 406"/>
                <a:gd name="T57" fmla="*/ 163 h 572"/>
                <a:gd name="T58" fmla="*/ 199 w 406"/>
                <a:gd name="T59" fmla="*/ 120 h 572"/>
                <a:gd name="T60" fmla="*/ 99 w 406"/>
                <a:gd name="T61" fmla="*/ 189 h 572"/>
                <a:gd name="T62" fmla="*/ 67 w 406"/>
                <a:gd name="T63" fmla="*/ 156 h 572"/>
                <a:gd name="T64" fmla="*/ 18 w 406"/>
                <a:gd name="T65" fmla="*/ 247 h 572"/>
                <a:gd name="T66" fmla="*/ 17 w 406"/>
                <a:gd name="T67" fmla="*/ 216 h 572"/>
                <a:gd name="T68" fmla="*/ 18 w 406"/>
                <a:gd name="T69" fmla="*/ 212 h 572"/>
                <a:gd name="T70" fmla="*/ 18 w 406"/>
                <a:gd name="T71" fmla="*/ 213 h 572"/>
                <a:gd name="T72" fmla="*/ 20 w 406"/>
                <a:gd name="T73" fmla="*/ 216 h 572"/>
                <a:gd name="T74" fmla="*/ 36 w 406"/>
                <a:gd name="T75" fmla="*/ 256 h 572"/>
                <a:gd name="T76" fmla="*/ 80 w 406"/>
                <a:gd name="T77" fmla="*/ 293 h 572"/>
                <a:gd name="T78" fmla="*/ 143 w 406"/>
                <a:gd name="T79" fmla="*/ 304 h 572"/>
                <a:gd name="T80" fmla="*/ 162 w 406"/>
                <a:gd name="T81" fmla="*/ 375 h 572"/>
                <a:gd name="T82" fmla="*/ 177 w 406"/>
                <a:gd name="T83" fmla="*/ 504 h 572"/>
                <a:gd name="T84" fmla="*/ 192 w 406"/>
                <a:gd name="T85" fmla="*/ 530 h 572"/>
                <a:gd name="T86" fmla="*/ 191 w 406"/>
                <a:gd name="T87" fmla="*/ 504 h 572"/>
                <a:gd name="T88" fmla="*/ 192 w 406"/>
                <a:gd name="T89" fmla="*/ 486 h 572"/>
                <a:gd name="T90" fmla="*/ 194 w 406"/>
                <a:gd name="T91" fmla="*/ 451 h 572"/>
                <a:gd name="T92" fmla="*/ 220 w 406"/>
                <a:gd name="T93" fmla="*/ 447 h 572"/>
                <a:gd name="T94" fmla="*/ 240 w 406"/>
                <a:gd name="T95" fmla="*/ 469 h 572"/>
                <a:gd name="T96" fmla="*/ 247 w 406"/>
                <a:gd name="T97" fmla="*/ 543 h 572"/>
                <a:gd name="T98" fmla="*/ 146 w 406"/>
                <a:gd name="T99" fmla="*/ 545 h 572"/>
                <a:gd name="T100" fmla="*/ 137 w 406"/>
                <a:gd name="T101" fmla="*/ 524 h 572"/>
                <a:gd name="T102" fmla="*/ 130 w 406"/>
                <a:gd name="T103" fmla="*/ 553 h 572"/>
                <a:gd name="T104" fmla="*/ 193 w 406"/>
                <a:gd name="T105" fmla="*/ 309 h 572"/>
                <a:gd name="T106" fmla="*/ 196 w 406"/>
                <a:gd name="T107" fmla="*/ 303 h 572"/>
                <a:gd name="T108" fmla="*/ 209 w 406"/>
                <a:gd name="T109" fmla="*/ 295 h 572"/>
                <a:gd name="T110" fmla="*/ 218 w 406"/>
                <a:gd name="T111" fmla="*/ 301 h 572"/>
                <a:gd name="T112" fmla="*/ 221 w 406"/>
                <a:gd name="T113" fmla="*/ 307 h 572"/>
                <a:gd name="T114" fmla="*/ 211 w 406"/>
                <a:gd name="T115" fmla="*/ 310 h 572"/>
                <a:gd name="T116" fmla="*/ 222 w 406"/>
                <a:gd name="T117" fmla="*/ 307 h 572"/>
                <a:gd name="T118" fmla="*/ 191 w 406"/>
                <a:gd name="T119" fmla="*/ 185 h 572"/>
                <a:gd name="T120" fmla="*/ 63 w 406"/>
                <a:gd name="T121" fmla="*/ 186 h 572"/>
                <a:gd name="T122" fmla="*/ 22 w 406"/>
                <a:gd name="T123" fmla="*/ 214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06" h="572">
                  <a:moveTo>
                    <a:pt x="135" y="564"/>
                  </a:moveTo>
                  <a:cubicBezTo>
                    <a:pt x="136" y="564"/>
                    <a:pt x="137" y="565"/>
                    <a:pt x="137" y="564"/>
                  </a:cubicBezTo>
                  <a:cubicBezTo>
                    <a:pt x="137" y="565"/>
                    <a:pt x="137" y="565"/>
                    <a:pt x="137" y="565"/>
                  </a:cubicBezTo>
                  <a:cubicBezTo>
                    <a:pt x="138" y="565"/>
                    <a:pt x="140" y="563"/>
                    <a:pt x="139" y="566"/>
                  </a:cubicBezTo>
                  <a:cubicBezTo>
                    <a:pt x="140" y="563"/>
                    <a:pt x="139" y="565"/>
                    <a:pt x="138" y="564"/>
                  </a:cubicBezTo>
                  <a:cubicBezTo>
                    <a:pt x="139" y="562"/>
                    <a:pt x="140" y="563"/>
                    <a:pt x="141" y="562"/>
                  </a:cubicBezTo>
                  <a:cubicBezTo>
                    <a:pt x="139" y="565"/>
                    <a:pt x="142" y="563"/>
                    <a:pt x="142" y="564"/>
                  </a:cubicBezTo>
                  <a:cubicBezTo>
                    <a:pt x="142" y="565"/>
                    <a:pt x="142" y="565"/>
                    <a:pt x="142" y="566"/>
                  </a:cubicBezTo>
                  <a:cubicBezTo>
                    <a:pt x="143" y="564"/>
                    <a:pt x="143" y="564"/>
                    <a:pt x="143" y="564"/>
                  </a:cubicBezTo>
                  <a:cubicBezTo>
                    <a:pt x="142" y="568"/>
                    <a:pt x="145" y="564"/>
                    <a:pt x="145" y="566"/>
                  </a:cubicBezTo>
                  <a:cubicBezTo>
                    <a:pt x="144" y="566"/>
                    <a:pt x="144" y="568"/>
                    <a:pt x="144" y="569"/>
                  </a:cubicBezTo>
                  <a:cubicBezTo>
                    <a:pt x="144" y="566"/>
                    <a:pt x="146" y="566"/>
                    <a:pt x="147" y="564"/>
                  </a:cubicBezTo>
                  <a:cubicBezTo>
                    <a:pt x="148" y="565"/>
                    <a:pt x="145" y="567"/>
                    <a:pt x="145" y="569"/>
                  </a:cubicBezTo>
                  <a:cubicBezTo>
                    <a:pt x="146" y="567"/>
                    <a:pt x="146" y="571"/>
                    <a:pt x="147" y="568"/>
                  </a:cubicBezTo>
                  <a:cubicBezTo>
                    <a:pt x="147" y="567"/>
                    <a:pt x="148" y="567"/>
                    <a:pt x="149" y="566"/>
                  </a:cubicBezTo>
                  <a:cubicBezTo>
                    <a:pt x="150" y="566"/>
                    <a:pt x="148" y="567"/>
                    <a:pt x="148" y="568"/>
                  </a:cubicBezTo>
                  <a:cubicBezTo>
                    <a:pt x="149" y="568"/>
                    <a:pt x="150" y="566"/>
                    <a:pt x="150" y="565"/>
                  </a:cubicBezTo>
                  <a:cubicBezTo>
                    <a:pt x="150" y="566"/>
                    <a:pt x="152" y="564"/>
                    <a:pt x="152" y="565"/>
                  </a:cubicBezTo>
                  <a:cubicBezTo>
                    <a:pt x="152" y="567"/>
                    <a:pt x="150" y="566"/>
                    <a:pt x="150" y="567"/>
                  </a:cubicBezTo>
                  <a:cubicBezTo>
                    <a:pt x="152" y="568"/>
                    <a:pt x="152" y="563"/>
                    <a:pt x="154" y="563"/>
                  </a:cubicBezTo>
                  <a:cubicBezTo>
                    <a:pt x="153" y="562"/>
                    <a:pt x="155" y="559"/>
                    <a:pt x="155" y="558"/>
                  </a:cubicBezTo>
                  <a:cubicBezTo>
                    <a:pt x="157" y="560"/>
                    <a:pt x="155" y="559"/>
                    <a:pt x="155" y="561"/>
                  </a:cubicBezTo>
                  <a:cubicBezTo>
                    <a:pt x="155" y="561"/>
                    <a:pt x="155" y="561"/>
                    <a:pt x="155" y="561"/>
                  </a:cubicBezTo>
                  <a:cubicBezTo>
                    <a:pt x="155" y="564"/>
                    <a:pt x="152" y="566"/>
                    <a:pt x="153" y="568"/>
                  </a:cubicBezTo>
                  <a:cubicBezTo>
                    <a:pt x="154" y="567"/>
                    <a:pt x="154" y="567"/>
                    <a:pt x="154" y="567"/>
                  </a:cubicBezTo>
                  <a:cubicBezTo>
                    <a:pt x="153" y="568"/>
                    <a:pt x="153" y="569"/>
                    <a:pt x="153" y="570"/>
                  </a:cubicBezTo>
                  <a:cubicBezTo>
                    <a:pt x="153" y="568"/>
                    <a:pt x="154" y="570"/>
                    <a:pt x="155" y="570"/>
                  </a:cubicBezTo>
                  <a:cubicBezTo>
                    <a:pt x="155" y="568"/>
                    <a:pt x="154" y="570"/>
                    <a:pt x="154" y="569"/>
                  </a:cubicBezTo>
                  <a:cubicBezTo>
                    <a:pt x="155" y="568"/>
                    <a:pt x="156" y="566"/>
                    <a:pt x="157" y="567"/>
                  </a:cubicBezTo>
                  <a:cubicBezTo>
                    <a:pt x="156" y="568"/>
                    <a:pt x="157" y="569"/>
                    <a:pt x="156" y="570"/>
                  </a:cubicBezTo>
                  <a:cubicBezTo>
                    <a:pt x="157" y="571"/>
                    <a:pt x="157" y="568"/>
                    <a:pt x="157" y="569"/>
                  </a:cubicBezTo>
                  <a:cubicBezTo>
                    <a:pt x="157" y="570"/>
                    <a:pt x="157" y="570"/>
                    <a:pt x="157" y="570"/>
                  </a:cubicBezTo>
                  <a:cubicBezTo>
                    <a:pt x="160" y="571"/>
                    <a:pt x="164" y="571"/>
                    <a:pt x="166" y="567"/>
                  </a:cubicBezTo>
                  <a:cubicBezTo>
                    <a:pt x="166" y="569"/>
                    <a:pt x="167" y="569"/>
                    <a:pt x="169" y="570"/>
                  </a:cubicBezTo>
                  <a:cubicBezTo>
                    <a:pt x="168" y="570"/>
                    <a:pt x="169" y="569"/>
                    <a:pt x="169" y="568"/>
                  </a:cubicBezTo>
                  <a:cubicBezTo>
                    <a:pt x="170" y="570"/>
                    <a:pt x="170" y="570"/>
                    <a:pt x="170" y="570"/>
                  </a:cubicBezTo>
                  <a:cubicBezTo>
                    <a:pt x="170" y="572"/>
                    <a:pt x="172" y="570"/>
                    <a:pt x="172" y="569"/>
                  </a:cubicBezTo>
                  <a:cubicBezTo>
                    <a:pt x="172" y="570"/>
                    <a:pt x="172" y="570"/>
                    <a:pt x="172" y="570"/>
                  </a:cubicBezTo>
                  <a:cubicBezTo>
                    <a:pt x="173" y="571"/>
                    <a:pt x="173" y="569"/>
                    <a:pt x="173" y="568"/>
                  </a:cubicBezTo>
                  <a:cubicBezTo>
                    <a:pt x="174" y="570"/>
                    <a:pt x="174" y="570"/>
                    <a:pt x="174" y="570"/>
                  </a:cubicBezTo>
                  <a:cubicBezTo>
                    <a:pt x="174" y="569"/>
                    <a:pt x="174" y="569"/>
                    <a:pt x="174" y="569"/>
                  </a:cubicBezTo>
                  <a:cubicBezTo>
                    <a:pt x="174" y="568"/>
                    <a:pt x="175" y="568"/>
                    <a:pt x="175" y="570"/>
                  </a:cubicBezTo>
                  <a:cubicBezTo>
                    <a:pt x="175" y="570"/>
                    <a:pt x="176" y="569"/>
                    <a:pt x="175" y="569"/>
                  </a:cubicBezTo>
                  <a:cubicBezTo>
                    <a:pt x="176" y="570"/>
                    <a:pt x="178" y="570"/>
                    <a:pt x="179" y="569"/>
                  </a:cubicBezTo>
                  <a:cubicBezTo>
                    <a:pt x="178" y="569"/>
                    <a:pt x="178" y="568"/>
                    <a:pt x="178" y="567"/>
                  </a:cubicBezTo>
                  <a:cubicBezTo>
                    <a:pt x="178" y="564"/>
                    <a:pt x="179" y="567"/>
                    <a:pt x="179" y="566"/>
                  </a:cubicBezTo>
                  <a:cubicBezTo>
                    <a:pt x="179" y="567"/>
                    <a:pt x="180" y="567"/>
                    <a:pt x="179" y="568"/>
                  </a:cubicBezTo>
                  <a:cubicBezTo>
                    <a:pt x="181" y="571"/>
                    <a:pt x="183" y="569"/>
                    <a:pt x="184" y="569"/>
                  </a:cubicBezTo>
                  <a:cubicBezTo>
                    <a:pt x="185" y="568"/>
                    <a:pt x="185" y="568"/>
                    <a:pt x="185" y="568"/>
                  </a:cubicBezTo>
                  <a:cubicBezTo>
                    <a:pt x="186" y="570"/>
                    <a:pt x="188" y="568"/>
                    <a:pt x="189" y="569"/>
                  </a:cubicBezTo>
                  <a:cubicBezTo>
                    <a:pt x="189" y="568"/>
                    <a:pt x="189" y="565"/>
                    <a:pt x="190" y="565"/>
                  </a:cubicBezTo>
                  <a:cubicBezTo>
                    <a:pt x="190" y="563"/>
                    <a:pt x="190" y="567"/>
                    <a:pt x="191" y="569"/>
                  </a:cubicBezTo>
                  <a:cubicBezTo>
                    <a:pt x="191" y="568"/>
                    <a:pt x="192" y="567"/>
                    <a:pt x="192" y="567"/>
                  </a:cubicBezTo>
                  <a:cubicBezTo>
                    <a:pt x="192" y="568"/>
                    <a:pt x="192" y="568"/>
                    <a:pt x="192" y="568"/>
                  </a:cubicBezTo>
                  <a:cubicBezTo>
                    <a:pt x="192" y="567"/>
                    <a:pt x="193" y="566"/>
                    <a:pt x="194" y="567"/>
                  </a:cubicBezTo>
                  <a:cubicBezTo>
                    <a:pt x="194" y="567"/>
                    <a:pt x="194" y="567"/>
                    <a:pt x="194" y="567"/>
                  </a:cubicBezTo>
                  <a:cubicBezTo>
                    <a:pt x="194" y="567"/>
                    <a:pt x="195" y="569"/>
                    <a:pt x="195" y="568"/>
                  </a:cubicBezTo>
                  <a:cubicBezTo>
                    <a:pt x="195" y="567"/>
                    <a:pt x="196" y="568"/>
                    <a:pt x="196" y="566"/>
                  </a:cubicBezTo>
                  <a:cubicBezTo>
                    <a:pt x="197" y="567"/>
                    <a:pt x="197" y="567"/>
                    <a:pt x="197" y="567"/>
                  </a:cubicBezTo>
                  <a:cubicBezTo>
                    <a:pt x="197" y="565"/>
                    <a:pt x="197" y="565"/>
                    <a:pt x="197" y="565"/>
                  </a:cubicBezTo>
                  <a:cubicBezTo>
                    <a:pt x="197" y="566"/>
                    <a:pt x="197" y="566"/>
                    <a:pt x="197" y="566"/>
                  </a:cubicBezTo>
                  <a:cubicBezTo>
                    <a:pt x="197" y="568"/>
                    <a:pt x="197" y="568"/>
                    <a:pt x="197" y="568"/>
                  </a:cubicBezTo>
                  <a:cubicBezTo>
                    <a:pt x="198" y="569"/>
                    <a:pt x="197" y="566"/>
                    <a:pt x="198" y="565"/>
                  </a:cubicBezTo>
                  <a:cubicBezTo>
                    <a:pt x="198" y="564"/>
                    <a:pt x="198" y="566"/>
                    <a:pt x="199" y="566"/>
                  </a:cubicBezTo>
                  <a:cubicBezTo>
                    <a:pt x="198" y="567"/>
                    <a:pt x="198" y="566"/>
                    <a:pt x="198" y="566"/>
                  </a:cubicBezTo>
                  <a:cubicBezTo>
                    <a:pt x="198" y="568"/>
                    <a:pt x="198" y="567"/>
                    <a:pt x="199" y="568"/>
                  </a:cubicBezTo>
                  <a:cubicBezTo>
                    <a:pt x="199" y="568"/>
                    <a:pt x="199" y="566"/>
                    <a:pt x="199" y="566"/>
                  </a:cubicBezTo>
                  <a:cubicBezTo>
                    <a:pt x="200" y="566"/>
                    <a:pt x="201" y="566"/>
                    <a:pt x="200" y="568"/>
                  </a:cubicBezTo>
                  <a:cubicBezTo>
                    <a:pt x="201" y="567"/>
                    <a:pt x="201" y="567"/>
                    <a:pt x="201" y="566"/>
                  </a:cubicBezTo>
                  <a:cubicBezTo>
                    <a:pt x="201" y="566"/>
                    <a:pt x="200" y="565"/>
                    <a:pt x="200" y="564"/>
                  </a:cubicBezTo>
                  <a:cubicBezTo>
                    <a:pt x="201" y="564"/>
                    <a:pt x="201" y="564"/>
                    <a:pt x="201" y="564"/>
                  </a:cubicBezTo>
                  <a:cubicBezTo>
                    <a:pt x="201" y="565"/>
                    <a:pt x="201" y="565"/>
                    <a:pt x="201" y="565"/>
                  </a:cubicBezTo>
                  <a:cubicBezTo>
                    <a:pt x="201" y="564"/>
                    <a:pt x="202" y="565"/>
                    <a:pt x="202" y="563"/>
                  </a:cubicBezTo>
                  <a:cubicBezTo>
                    <a:pt x="202" y="565"/>
                    <a:pt x="202" y="565"/>
                    <a:pt x="202" y="565"/>
                  </a:cubicBezTo>
                  <a:cubicBezTo>
                    <a:pt x="203" y="564"/>
                    <a:pt x="203" y="564"/>
                    <a:pt x="204" y="564"/>
                  </a:cubicBezTo>
                  <a:cubicBezTo>
                    <a:pt x="204" y="566"/>
                    <a:pt x="204" y="568"/>
                    <a:pt x="205" y="568"/>
                  </a:cubicBezTo>
                  <a:cubicBezTo>
                    <a:pt x="205" y="566"/>
                    <a:pt x="205" y="566"/>
                    <a:pt x="205" y="566"/>
                  </a:cubicBezTo>
                  <a:cubicBezTo>
                    <a:pt x="206" y="566"/>
                    <a:pt x="206" y="566"/>
                    <a:pt x="206" y="567"/>
                  </a:cubicBezTo>
                  <a:cubicBezTo>
                    <a:pt x="207" y="568"/>
                    <a:pt x="207" y="562"/>
                    <a:pt x="209" y="564"/>
                  </a:cubicBezTo>
                  <a:cubicBezTo>
                    <a:pt x="208" y="566"/>
                    <a:pt x="209" y="566"/>
                    <a:pt x="209" y="567"/>
                  </a:cubicBezTo>
                  <a:cubicBezTo>
                    <a:pt x="209" y="566"/>
                    <a:pt x="209" y="566"/>
                    <a:pt x="209" y="566"/>
                  </a:cubicBezTo>
                  <a:cubicBezTo>
                    <a:pt x="209" y="565"/>
                    <a:pt x="209" y="567"/>
                    <a:pt x="209" y="566"/>
                  </a:cubicBezTo>
                  <a:cubicBezTo>
                    <a:pt x="208" y="564"/>
                    <a:pt x="209" y="565"/>
                    <a:pt x="209" y="564"/>
                  </a:cubicBezTo>
                  <a:cubicBezTo>
                    <a:pt x="211" y="569"/>
                    <a:pt x="213" y="565"/>
                    <a:pt x="215" y="567"/>
                  </a:cubicBezTo>
                  <a:cubicBezTo>
                    <a:pt x="215" y="565"/>
                    <a:pt x="216" y="567"/>
                    <a:pt x="216" y="566"/>
                  </a:cubicBezTo>
                  <a:cubicBezTo>
                    <a:pt x="216" y="568"/>
                    <a:pt x="217" y="565"/>
                    <a:pt x="217" y="567"/>
                  </a:cubicBezTo>
                  <a:cubicBezTo>
                    <a:pt x="217" y="564"/>
                    <a:pt x="217" y="564"/>
                    <a:pt x="217" y="564"/>
                  </a:cubicBezTo>
                  <a:cubicBezTo>
                    <a:pt x="218" y="566"/>
                    <a:pt x="218" y="560"/>
                    <a:pt x="219" y="563"/>
                  </a:cubicBezTo>
                  <a:cubicBezTo>
                    <a:pt x="220" y="564"/>
                    <a:pt x="219" y="565"/>
                    <a:pt x="219" y="565"/>
                  </a:cubicBezTo>
                  <a:cubicBezTo>
                    <a:pt x="220" y="568"/>
                    <a:pt x="221" y="563"/>
                    <a:pt x="222" y="566"/>
                  </a:cubicBezTo>
                  <a:cubicBezTo>
                    <a:pt x="222" y="565"/>
                    <a:pt x="221" y="563"/>
                    <a:pt x="222" y="562"/>
                  </a:cubicBezTo>
                  <a:cubicBezTo>
                    <a:pt x="223" y="563"/>
                    <a:pt x="224" y="565"/>
                    <a:pt x="224" y="565"/>
                  </a:cubicBezTo>
                  <a:cubicBezTo>
                    <a:pt x="224" y="565"/>
                    <a:pt x="224" y="564"/>
                    <a:pt x="225" y="565"/>
                  </a:cubicBezTo>
                  <a:cubicBezTo>
                    <a:pt x="225" y="565"/>
                    <a:pt x="225" y="565"/>
                    <a:pt x="225" y="566"/>
                  </a:cubicBezTo>
                  <a:cubicBezTo>
                    <a:pt x="226" y="566"/>
                    <a:pt x="226" y="565"/>
                    <a:pt x="227" y="564"/>
                  </a:cubicBezTo>
                  <a:cubicBezTo>
                    <a:pt x="227" y="566"/>
                    <a:pt x="229" y="565"/>
                    <a:pt x="230" y="566"/>
                  </a:cubicBezTo>
                  <a:cubicBezTo>
                    <a:pt x="230" y="563"/>
                    <a:pt x="231" y="567"/>
                    <a:pt x="231" y="564"/>
                  </a:cubicBezTo>
                  <a:cubicBezTo>
                    <a:pt x="231" y="564"/>
                    <a:pt x="231" y="564"/>
                    <a:pt x="231" y="564"/>
                  </a:cubicBezTo>
                  <a:cubicBezTo>
                    <a:pt x="232" y="564"/>
                    <a:pt x="232" y="562"/>
                    <a:pt x="232" y="561"/>
                  </a:cubicBezTo>
                  <a:cubicBezTo>
                    <a:pt x="232" y="563"/>
                    <a:pt x="232" y="563"/>
                    <a:pt x="232" y="563"/>
                  </a:cubicBezTo>
                  <a:cubicBezTo>
                    <a:pt x="232" y="566"/>
                    <a:pt x="234" y="564"/>
                    <a:pt x="234" y="565"/>
                  </a:cubicBezTo>
                  <a:cubicBezTo>
                    <a:pt x="233" y="563"/>
                    <a:pt x="234" y="565"/>
                    <a:pt x="234" y="563"/>
                  </a:cubicBezTo>
                  <a:cubicBezTo>
                    <a:pt x="235" y="563"/>
                    <a:pt x="235" y="563"/>
                    <a:pt x="235" y="563"/>
                  </a:cubicBezTo>
                  <a:cubicBezTo>
                    <a:pt x="235" y="562"/>
                    <a:pt x="235" y="562"/>
                    <a:pt x="236" y="561"/>
                  </a:cubicBezTo>
                  <a:cubicBezTo>
                    <a:pt x="236" y="561"/>
                    <a:pt x="236" y="564"/>
                    <a:pt x="236" y="563"/>
                  </a:cubicBezTo>
                  <a:cubicBezTo>
                    <a:pt x="237" y="564"/>
                    <a:pt x="237" y="564"/>
                    <a:pt x="237" y="563"/>
                  </a:cubicBezTo>
                  <a:cubicBezTo>
                    <a:pt x="237" y="563"/>
                    <a:pt x="237" y="563"/>
                    <a:pt x="237" y="563"/>
                  </a:cubicBezTo>
                  <a:cubicBezTo>
                    <a:pt x="237" y="563"/>
                    <a:pt x="237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4"/>
                    <a:pt x="238" y="563"/>
                    <a:pt x="238" y="563"/>
                  </a:cubicBezTo>
                  <a:cubicBezTo>
                    <a:pt x="238" y="563"/>
                    <a:pt x="239" y="563"/>
                    <a:pt x="239" y="564"/>
                  </a:cubicBezTo>
                  <a:cubicBezTo>
                    <a:pt x="239" y="565"/>
                    <a:pt x="239" y="565"/>
                    <a:pt x="239" y="565"/>
                  </a:cubicBezTo>
                  <a:cubicBezTo>
                    <a:pt x="239" y="565"/>
                    <a:pt x="240" y="563"/>
                    <a:pt x="240" y="563"/>
                  </a:cubicBezTo>
                  <a:cubicBezTo>
                    <a:pt x="242" y="564"/>
                    <a:pt x="244" y="562"/>
                    <a:pt x="245" y="561"/>
                  </a:cubicBezTo>
                  <a:cubicBezTo>
                    <a:pt x="244" y="561"/>
                    <a:pt x="244" y="562"/>
                    <a:pt x="244" y="562"/>
                  </a:cubicBezTo>
                  <a:cubicBezTo>
                    <a:pt x="245" y="561"/>
                    <a:pt x="245" y="560"/>
                    <a:pt x="245" y="561"/>
                  </a:cubicBezTo>
                  <a:cubicBezTo>
                    <a:pt x="246" y="560"/>
                    <a:pt x="246" y="562"/>
                    <a:pt x="247" y="562"/>
                  </a:cubicBezTo>
                  <a:cubicBezTo>
                    <a:pt x="247" y="562"/>
                    <a:pt x="247" y="560"/>
                    <a:pt x="247" y="561"/>
                  </a:cubicBezTo>
                  <a:cubicBezTo>
                    <a:pt x="248" y="563"/>
                    <a:pt x="249" y="559"/>
                    <a:pt x="251" y="560"/>
                  </a:cubicBezTo>
                  <a:cubicBezTo>
                    <a:pt x="251" y="560"/>
                    <a:pt x="251" y="561"/>
                    <a:pt x="251" y="561"/>
                  </a:cubicBezTo>
                  <a:cubicBezTo>
                    <a:pt x="252" y="560"/>
                    <a:pt x="253" y="560"/>
                    <a:pt x="253" y="558"/>
                  </a:cubicBezTo>
                  <a:cubicBezTo>
                    <a:pt x="253" y="559"/>
                    <a:pt x="253" y="559"/>
                    <a:pt x="253" y="559"/>
                  </a:cubicBezTo>
                  <a:cubicBezTo>
                    <a:pt x="254" y="559"/>
                    <a:pt x="255" y="559"/>
                    <a:pt x="255" y="557"/>
                  </a:cubicBezTo>
                  <a:cubicBezTo>
                    <a:pt x="254" y="557"/>
                    <a:pt x="255" y="558"/>
                    <a:pt x="255" y="558"/>
                  </a:cubicBezTo>
                  <a:cubicBezTo>
                    <a:pt x="254" y="557"/>
                    <a:pt x="255" y="555"/>
                    <a:pt x="255" y="555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6" y="555"/>
                    <a:pt x="256" y="555"/>
                    <a:pt x="257" y="554"/>
                  </a:cubicBezTo>
                  <a:cubicBezTo>
                    <a:pt x="257" y="555"/>
                    <a:pt x="256" y="555"/>
                    <a:pt x="257" y="556"/>
                  </a:cubicBezTo>
                  <a:cubicBezTo>
                    <a:pt x="257" y="558"/>
                    <a:pt x="259" y="557"/>
                    <a:pt x="259" y="557"/>
                  </a:cubicBezTo>
                  <a:cubicBezTo>
                    <a:pt x="259" y="555"/>
                    <a:pt x="259" y="555"/>
                    <a:pt x="259" y="555"/>
                  </a:cubicBezTo>
                  <a:cubicBezTo>
                    <a:pt x="260" y="555"/>
                    <a:pt x="260" y="557"/>
                    <a:pt x="260" y="557"/>
                  </a:cubicBezTo>
                  <a:cubicBezTo>
                    <a:pt x="261" y="551"/>
                    <a:pt x="261" y="551"/>
                    <a:pt x="261" y="551"/>
                  </a:cubicBezTo>
                  <a:cubicBezTo>
                    <a:pt x="260" y="552"/>
                    <a:pt x="262" y="553"/>
                    <a:pt x="261" y="555"/>
                  </a:cubicBezTo>
                  <a:cubicBezTo>
                    <a:pt x="263" y="554"/>
                    <a:pt x="263" y="551"/>
                    <a:pt x="263" y="549"/>
                  </a:cubicBezTo>
                  <a:cubicBezTo>
                    <a:pt x="263" y="550"/>
                    <a:pt x="264" y="548"/>
                    <a:pt x="265" y="548"/>
                  </a:cubicBezTo>
                  <a:cubicBezTo>
                    <a:pt x="265" y="549"/>
                    <a:pt x="264" y="548"/>
                    <a:pt x="264" y="549"/>
                  </a:cubicBezTo>
                  <a:cubicBezTo>
                    <a:pt x="266" y="550"/>
                    <a:pt x="266" y="550"/>
                    <a:pt x="266" y="550"/>
                  </a:cubicBezTo>
                  <a:cubicBezTo>
                    <a:pt x="265" y="551"/>
                    <a:pt x="266" y="553"/>
                    <a:pt x="266" y="554"/>
                  </a:cubicBezTo>
                  <a:cubicBezTo>
                    <a:pt x="266" y="553"/>
                    <a:pt x="268" y="553"/>
                    <a:pt x="269" y="553"/>
                  </a:cubicBezTo>
                  <a:cubicBezTo>
                    <a:pt x="268" y="551"/>
                    <a:pt x="270" y="552"/>
                    <a:pt x="270" y="549"/>
                  </a:cubicBezTo>
                  <a:cubicBezTo>
                    <a:pt x="271" y="549"/>
                    <a:pt x="271" y="551"/>
                    <a:pt x="271" y="552"/>
                  </a:cubicBezTo>
                  <a:cubicBezTo>
                    <a:pt x="272" y="550"/>
                    <a:pt x="274" y="550"/>
                    <a:pt x="275" y="550"/>
                  </a:cubicBezTo>
                  <a:cubicBezTo>
                    <a:pt x="275" y="550"/>
                    <a:pt x="275" y="550"/>
                    <a:pt x="275" y="550"/>
                  </a:cubicBezTo>
                  <a:cubicBezTo>
                    <a:pt x="275" y="549"/>
                    <a:pt x="277" y="549"/>
                    <a:pt x="277" y="547"/>
                  </a:cubicBezTo>
                  <a:cubicBezTo>
                    <a:pt x="278" y="548"/>
                    <a:pt x="278" y="548"/>
                    <a:pt x="278" y="548"/>
                  </a:cubicBezTo>
                  <a:cubicBezTo>
                    <a:pt x="279" y="549"/>
                    <a:pt x="277" y="545"/>
                    <a:pt x="278" y="546"/>
                  </a:cubicBezTo>
                  <a:cubicBezTo>
                    <a:pt x="279" y="547"/>
                    <a:pt x="279" y="547"/>
                    <a:pt x="279" y="547"/>
                  </a:cubicBezTo>
                  <a:cubicBezTo>
                    <a:pt x="279" y="546"/>
                    <a:pt x="281" y="548"/>
                    <a:pt x="281" y="546"/>
                  </a:cubicBezTo>
                  <a:cubicBezTo>
                    <a:pt x="281" y="547"/>
                    <a:pt x="281" y="547"/>
                    <a:pt x="281" y="547"/>
                  </a:cubicBezTo>
                  <a:cubicBezTo>
                    <a:pt x="281" y="546"/>
                    <a:pt x="282" y="546"/>
                    <a:pt x="282" y="544"/>
                  </a:cubicBezTo>
                  <a:cubicBezTo>
                    <a:pt x="283" y="546"/>
                    <a:pt x="283" y="546"/>
                    <a:pt x="283" y="546"/>
                  </a:cubicBezTo>
                  <a:cubicBezTo>
                    <a:pt x="284" y="547"/>
                    <a:pt x="283" y="544"/>
                    <a:pt x="284" y="544"/>
                  </a:cubicBezTo>
                  <a:cubicBezTo>
                    <a:pt x="284" y="544"/>
                    <a:pt x="285" y="545"/>
                    <a:pt x="285" y="545"/>
                  </a:cubicBezTo>
                  <a:cubicBezTo>
                    <a:pt x="285" y="544"/>
                    <a:pt x="286" y="544"/>
                    <a:pt x="286" y="543"/>
                  </a:cubicBezTo>
                  <a:cubicBezTo>
                    <a:pt x="288" y="545"/>
                    <a:pt x="288" y="545"/>
                    <a:pt x="288" y="545"/>
                  </a:cubicBezTo>
                  <a:cubicBezTo>
                    <a:pt x="291" y="543"/>
                    <a:pt x="295" y="541"/>
                    <a:pt x="298" y="537"/>
                  </a:cubicBezTo>
                  <a:cubicBezTo>
                    <a:pt x="300" y="539"/>
                    <a:pt x="298" y="539"/>
                    <a:pt x="299" y="540"/>
                  </a:cubicBezTo>
                  <a:cubicBezTo>
                    <a:pt x="298" y="538"/>
                    <a:pt x="299" y="539"/>
                    <a:pt x="300" y="538"/>
                  </a:cubicBezTo>
                  <a:cubicBezTo>
                    <a:pt x="300" y="538"/>
                    <a:pt x="300" y="538"/>
                    <a:pt x="300" y="538"/>
                  </a:cubicBezTo>
                  <a:cubicBezTo>
                    <a:pt x="300" y="538"/>
                    <a:pt x="301" y="539"/>
                    <a:pt x="302" y="538"/>
                  </a:cubicBezTo>
                  <a:cubicBezTo>
                    <a:pt x="301" y="537"/>
                    <a:pt x="301" y="537"/>
                    <a:pt x="301" y="537"/>
                  </a:cubicBezTo>
                  <a:cubicBezTo>
                    <a:pt x="301" y="536"/>
                    <a:pt x="304" y="539"/>
                    <a:pt x="303" y="536"/>
                  </a:cubicBezTo>
                  <a:cubicBezTo>
                    <a:pt x="304" y="537"/>
                    <a:pt x="304" y="537"/>
                    <a:pt x="304" y="537"/>
                  </a:cubicBezTo>
                  <a:cubicBezTo>
                    <a:pt x="303" y="535"/>
                    <a:pt x="305" y="538"/>
                    <a:pt x="305" y="535"/>
                  </a:cubicBezTo>
                  <a:cubicBezTo>
                    <a:pt x="305" y="536"/>
                    <a:pt x="305" y="536"/>
                    <a:pt x="305" y="536"/>
                  </a:cubicBezTo>
                  <a:cubicBezTo>
                    <a:pt x="306" y="536"/>
                    <a:pt x="305" y="532"/>
                    <a:pt x="306" y="534"/>
                  </a:cubicBezTo>
                  <a:cubicBezTo>
                    <a:pt x="307" y="533"/>
                    <a:pt x="307" y="532"/>
                    <a:pt x="306" y="530"/>
                  </a:cubicBezTo>
                  <a:cubicBezTo>
                    <a:pt x="308" y="533"/>
                    <a:pt x="308" y="533"/>
                    <a:pt x="308" y="533"/>
                  </a:cubicBezTo>
                  <a:cubicBezTo>
                    <a:pt x="310" y="530"/>
                    <a:pt x="313" y="528"/>
                    <a:pt x="314" y="524"/>
                  </a:cubicBezTo>
                  <a:cubicBezTo>
                    <a:pt x="314" y="525"/>
                    <a:pt x="314" y="525"/>
                    <a:pt x="314" y="525"/>
                  </a:cubicBezTo>
                  <a:cubicBezTo>
                    <a:pt x="314" y="522"/>
                    <a:pt x="319" y="525"/>
                    <a:pt x="317" y="521"/>
                  </a:cubicBezTo>
                  <a:cubicBezTo>
                    <a:pt x="316" y="519"/>
                    <a:pt x="316" y="519"/>
                    <a:pt x="316" y="519"/>
                  </a:cubicBezTo>
                  <a:cubicBezTo>
                    <a:pt x="318" y="520"/>
                    <a:pt x="318" y="520"/>
                    <a:pt x="318" y="520"/>
                  </a:cubicBezTo>
                  <a:cubicBezTo>
                    <a:pt x="317" y="519"/>
                    <a:pt x="319" y="519"/>
                    <a:pt x="318" y="518"/>
                  </a:cubicBezTo>
                  <a:cubicBezTo>
                    <a:pt x="318" y="518"/>
                    <a:pt x="318" y="519"/>
                    <a:pt x="319" y="519"/>
                  </a:cubicBezTo>
                  <a:cubicBezTo>
                    <a:pt x="320" y="519"/>
                    <a:pt x="318" y="516"/>
                    <a:pt x="319" y="516"/>
                  </a:cubicBezTo>
                  <a:cubicBezTo>
                    <a:pt x="320" y="517"/>
                    <a:pt x="320" y="517"/>
                    <a:pt x="320" y="517"/>
                  </a:cubicBezTo>
                  <a:cubicBezTo>
                    <a:pt x="324" y="517"/>
                    <a:pt x="329" y="511"/>
                    <a:pt x="325" y="508"/>
                  </a:cubicBezTo>
                  <a:cubicBezTo>
                    <a:pt x="324" y="507"/>
                    <a:pt x="327" y="507"/>
                    <a:pt x="327" y="507"/>
                  </a:cubicBezTo>
                  <a:cubicBezTo>
                    <a:pt x="323" y="505"/>
                    <a:pt x="324" y="499"/>
                    <a:pt x="317" y="501"/>
                  </a:cubicBezTo>
                  <a:cubicBezTo>
                    <a:pt x="315" y="501"/>
                    <a:pt x="312" y="506"/>
                    <a:pt x="312" y="506"/>
                  </a:cubicBezTo>
                  <a:cubicBezTo>
                    <a:pt x="318" y="506"/>
                    <a:pt x="315" y="512"/>
                    <a:pt x="315" y="509"/>
                  </a:cubicBezTo>
                  <a:cubicBezTo>
                    <a:pt x="313" y="508"/>
                    <a:pt x="315" y="509"/>
                    <a:pt x="313" y="509"/>
                  </a:cubicBezTo>
                  <a:cubicBezTo>
                    <a:pt x="312" y="512"/>
                    <a:pt x="303" y="513"/>
                    <a:pt x="299" y="519"/>
                  </a:cubicBezTo>
                  <a:cubicBezTo>
                    <a:pt x="300" y="519"/>
                    <a:pt x="300" y="520"/>
                    <a:pt x="300" y="521"/>
                  </a:cubicBezTo>
                  <a:cubicBezTo>
                    <a:pt x="299" y="520"/>
                    <a:pt x="299" y="520"/>
                    <a:pt x="299" y="520"/>
                  </a:cubicBezTo>
                  <a:cubicBezTo>
                    <a:pt x="300" y="522"/>
                    <a:pt x="300" y="522"/>
                    <a:pt x="300" y="522"/>
                  </a:cubicBezTo>
                  <a:cubicBezTo>
                    <a:pt x="299" y="522"/>
                    <a:pt x="298" y="521"/>
                    <a:pt x="299" y="520"/>
                  </a:cubicBezTo>
                  <a:cubicBezTo>
                    <a:pt x="296" y="522"/>
                    <a:pt x="294" y="524"/>
                    <a:pt x="292" y="525"/>
                  </a:cubicBezTo>
                  <a:cubicBezTo>
                    <a:pt x="293" y="527"/>
                    <a:pt x="291" y="526"/>
                    <a:pt x="292" y="528"/>
                  </a:cubicBezTo>
                  <a:cubicBezTo>
                    <a:pt x="291" y="527"/>
                    <a:pt x="291" y="527"/>
                    <a:pt x="291" y="527"/>
                  </a:cubicBezTo>
                  <a:cubicBezTo>
                    <a:pt x="290" y="529"/>
                    <a:pt x="290" y="529"/>
                    <a:pt x="287" y="527"/>
                  </a:cubicBezTo>
                  <a:cubicBezTo>
                    <a:pt x="280" y="529"/>
                    <a:pt x="275" y="533"/>
                    <a:pt x="268" y="535"/>
                  </a:cubicBezTo>
                  <a:cubicBezTo>
                    <a:pt x="263" y="536"/>
                    <a:pt x="259" y="538"/>
                    <a:pt x="255" y="540"/>
                  </a:cubicBezTo>
                  <a:cubicBezTo>
                    <a:pt x="255" y="537"/>
                    <a:pt x="256" y="534"/>
                    <a:pt x="257" y="531"/>
                  </a:cubicBezTo>
                  <a:cubicBezTo>
                    <a:pt x="257" y="529"/>
                    <a:pt x="255" y="527"/>
                    <a:pt x="256" y="525"/>
                  </a:cubicBezTo>
                  <a:cubicBezTo>
                    <a:pt x="255" y="519"/>
                    <a:pt x="260" y="512"/>
                    <a:pt x="257" y="505"/>
                  </a:cubicBezTo>
                  <a:cubicBezTo>
                    <a:pt x="257" y="505"/>
                    <a:pt x="256" y="505"/>
                    <a:pt x="255" y="504"/>
                  </a:cubicBezTo>
                  <a:cubicBezTo>
                    <a:pt x="256" y="504"/>
                    <a:pt x="256" y="504"/>
                    <a:pt x="256" y="504"/>
                  </a:cubicBezTo>
                  <a:cubicBezTo>
                    <a:pt x="254" y="504"/>
                    <a:pt x="254" y="504"/>
                    <a:pt x="254" y="504"/>
                  </a:cubicBezTo>
                  <a:cubicBezTo>
                    <a:pt x="254" y="503"/>
                    <a:pt x="256" y="504"/>
                    <a:pt x="256" y="504"/>
                  </a:cubicBezTo>
                  <a:cubicBezTo>
                    <a:pt x="256" y="501"/>
                    <a:pt x="256" y="499"/>
                    <a:pt x="256" y="496"/>
                  </a:cubicBezTo>
                  <a:cubicBezTo>
                    <a:pt x="254" y="496"/>
                    <a:pt x="256" y="494"/>
                    <a:pt x="254" y="494"/>
                  </a:cubicBezTo>
                  <a:cubicBezTo>
                    <a:pt x="255" y="494"/>
                    <a:pt x="255" y="494"/>
                    <a:pt x="255" y="494"/>
                  </a:cubicBezTo>
                  <a:cubicBezTo>
                    <a:pt x="254" y="492"/>
                    <a:pt x="254" y="492"/>
                    <a:pt x="257" y="491"/>
                  </a:cubicBezTo>
                  <a:cubicBezTo>
                    <a:pt x="259" y="481"/>
                    <a:pt x="257" y="475"/>
                    <a:pt x="256" y="465"/>
                  </a:cubicBezTo>
                  <a:cubicBezTo>
                    <a:pt x="254" y="457"/>
                    <a:pt x="250" y="447"/>
                    <a:pt x="242" y="440"/>
                  </a:cubicBezTo>
                  <a:cubicBezTo>
                    <a:pt x="242" y="440"/>
                    <a:pt x="242" y="440"/>
                    <a:pt x="242" y="440"/>
                  </a:cubicBezTo>
                  <a:cubicBezTo>
                    <a:pt x="242" y="440"/>
                    <a:pt x="242" y="440"/>
                    <a:pt x="242" y="440"/>
                  </a:cubicBezTo>
                  <a:cubicBezTo>
                    <a:pt x="241" y="439"/>
                    <a:pt x="241" y="439"/>
                    <a:pt x="240" y="438"/>
                  </a:cubicBezTo>
                  <a:cubicBezTo>
                    <a:pt x="237" y="440"/>
                    <a:pt x="236" y="437"/>
                    <a:pt x="233" y="438"/>
                  </a:cubicBezTo>
                  <a:cubicBezTo>
                    <a:pt x="234" y="437"/>
                    <a:pt x="234" y="437"/>
                    <a:pt x="234" y="437"/>
                  </a:cubicBezTo>
                  <a:cubicBezTo>
                    <a:pt x="232" y="438"/>
                    <a:pt x="232" y="436"/>
                    <a:pt x="232" y="434"/>
                  </a:cubicBezTo>
                  <a:cubicBezTo>
                    <a:pt x="231" y="435"/>
                    <a:pt x="231" y="434"/>
                    <a:pt x="230" y="436"/>
                  </a:cubicBezTo>
                  <a:cubicBezTo>
                    <a:pt x="228" y="437"/>
                    <a:pt x="230" y="433"/>
                    <a:pt x="229" y="433"/>
                  </a:cubicBezTo>
                  <a:cubicBezTo>
                    <a:pt x="229" y="432"/>
                    <a:pt x="228" y="434"/>
                    <a:pt x="228" y="433"/>
                  </a:cubicBezTo>
                  <a:cubicBezTo>
                    <a:pt x="225" y="435"/>
                    <a:pt x="229" y="433"/>
                    <a:pt x="227" y="429"/>
                  </a:cubicBezTo>
                  <a:cubicBezTo>
                    <a:pt x="223" y="428"/>
                    <a:pt x="219" y="429"/>
                    <a:pt x="215" y="428"/>
                  </a:cubicBezTo>
                  <a:cubicBezTo>
                    <a:pt x="214" y="427"/>
                    <a:pt x="214" y="425"/>
                    <a:pt x="214" y="424"/>
                  </a:cubicBezTo>
                  <a:cubicBezTo>
                    <a:pt x="212" y="424"/>
                    <a:pt x="214" y="423"/>
                    <a:pt x="212" y="424"/>
                  </a:cubicBezTo>
                  <a:cubicBezTo>
                    <a:pt x="213" y="424"/>
                    <a:pt x="213" y="424"/>
                    <a:pt x="213" y="424"/>
                  </a:cubicBezTo>
                  <a:cubicBezTo>
                    <a:pt x="212" y="423"/>
                    <a:pt x="211" y="423"/>
                    <a:pt x="214" y="421"/>
                  </a:cubicBezTo>
                  <a:cubicBezTo>
                    <a:pt x="216" y="417"/>
                    <a:pt x="214" y="413"/>
                    <a:pt x="214" y="409"/>
                  </a:cubicBezTo>
                  <a:cubicBezTo>
                    <a:pt x="213" y="405"/>
                    <a:pt x="211" y="401"/>
                    <a:pt x="210" y="397"/>
                  </a:cubicBezTo>
                  <a:cubicBezTo>
                    <a:pt x="206" y="397"/>
                    <a:pt x="207" y="396"/>
                    <a:pt x="204" y="395"/>
                  </a:cubicBezTo>
                  <a:cubicBezTo>
                    <a:pt x="206" y="395"/>
                    <a:pt x="206" y="395"/>
                    <a:pt x="206" y="395"/>
                  </a:cubicBezTo>
                  <a:cubicBezTo>
                    <a:pt x="204" y="395"/>
                    <a:pt x="206" y="394"/>
                    <a:pt x="207" y="394"/>
                  </a:cubicBezTo>
                  <a:cubicBezTo>
                    <a:pt x="206" y="394"/>
                    <a:pt x="207" y="393"/>
                    <a:pt x="205" y="394"/>
                  </a:cubicBezTo>
                  <a:cubicBezTo>
                    <a:pt x="203" y="393"/>
                    <a:pt x="207" y="393"/>
                    <a:pt x="206" y="393"/>
                  </a:cubicBezTo>
                  <a:cubicBezTo>
                    <a:pt x="207" y="392"/>
                    <a:pt x="205" y="393"/>
                    <a:pt x="206" y="393"/>
                  </a:cubicBezTo>
                  <a:cubicBezTo>
                    <a:pt x="203" y="392"/>
                    <a:pt x="207" y="393"/>
                    <a:pt x="209" y="391"/>
                  </a:cubicBezTo>
                  <a:cubicBezTo>
                    <a:pt x="208" y="390"/>
                    <a:pt x="206" y="388"/>
                    <a:pt x="207" y="387"/>
                  </a:cubicBezTo>
                  <a:cubicBezTo>
                    <a:pt x="207" y="387"/>
                    <a:pt x="206" y="387"/>
                    <a:pt x="206" y="387"/>
                  </a:cubicBezTo>
                  <a:cubicBezTo>
                    <a:pt x="209" y="386"/>
                    <a:pt x="205" y="386"/>
                    <a:pt x="206" y="386"/>
                  </a:cubicBezTo>
                  <a:cubicBezTo>
                    <a:pt x="207" y="386"/>
                    <a:pt x="207" y="386"/>
                    <a:pt x="207" y="386"/>
                  </a:cubicBezTo>
                  <a:cubicBezTo>
                    <a:pt x="209" y="385"/>
                    <a:pt x="207" y="385"/>
                    <a:pt x="208" y="384"/>
                  </a:cubicBezTo>
                  <a:cubicBezTo>
                    <a:pt x="207" y="383"/>
                    <a:pt x="210" y="382"/>
                    <a:pt x="208" y="382"/>
                  </a:cubicBezTo>
                  <a:cubicBezTo>
                    <a:pt x="209" y="382"/>
                    <a:pt x="209" y="382"/>
                    <a:pt x="210" y="382"/>
                  </a:cubicBezTo>
                  <a:cubicBezTo>
                    <a:pt x="206" y="381"/>
                    <a:pt x="211" y="380"/>
                    <a:pt x="209" y="379"/>
                  </a:cubicBezTo>
                  <a:cubicBezTo>
                    <a:pt x="209" y="380"/>
                    <a:pt x="209" y="380"/>
                    <a:pt x="209" y="380"/>
                  </a:cubicBezTo>
                  <a:cubicBezTo>
                    <a:pt x="209" y="378"/>
                    <a:pt x="210" y="376"/>
                    <a:pt x="208" y="374"/>
                  </a:cubicBezTo>
                  <a:cubicBezTo>
                    <a:pt x="208" y="372"/>
                    <a:pt x="212" y="371"/>
                    <a:pt x="210" y="370"/>
                  </a:cubicBezTo>
                  <a:cubicBezTo>
                    <a:pt x="208" y="370"/>
                    <a:pt x="208" y="370"/>
                    <a:pt x="208" y="370"/>
                  </a:cubicBezTo>
                  <a:cubicBezTo>
                    <a:pt x="209" y="369"/>
                    <a:pt x="210" y="370"/>
                    <a:pt x="210" y="370"/>
                  </a:cubicBezTo>
                  <a:cubicBezTo>
                    <a:pt x="209" y="369"/>
                    <a:pt x="211" y="368"/>
                    <a:pt x="211" y="367"/>
                  </a:cubicBezTo>
                  <a:cubicBezTo>
                    <a:pt x="210" y="367"/>
                    <a:pt x="210" y="367"/>
                    <a:pt x="209" y="367"/>
                  </a:cubicBezTo>
                  <a:cubicBezTo>
                    <a:pt x="212" y="366"/>
                    <a:pt x="208" y="365"/>
                    <a:pt x="210" y="364"/>
                  </a:cubicBezTo>
                  <a:cubicBezTo>
                    <a:pt x="207" y="364"/>
                    <a:pt x="209" y="363"/>
                    <a:pt x="208" y="363"/>
                  </a:cubicBezTo>
                  <a:cubicBezTo>
                    <a:pt x="208" y="363"/>
                    <a:pt x="209" y="363"/>
                    <a:pt x="209" y="363"/>
                  </a:cubicBezTo>
                  <a:cubicBezTo>
                    <a:pt x="209" y="362"/>
                    <a:pt x="209" y="362"/>
                    <a:pt x="210" y="361"/>
                  </a:cubicBezTo>
                  <a:cubicBezTo>
                    <a:pt x="210" y="361"/>
                    <a:pt x="208" y="360"/>
                    <a:pt x="209" y="360"/>
                  </a:cubicBezTo>
                  <a:cubicBezTo>
                    <a:pt x="211" y="360"/>
                    <a:pt x="209" y="359"/>
                    <a:pt x="210" y="359"/>
                  </a:cubicBezTo>
                  <a:cubicBezTo>
                    <a:pt x="208" y="359"/>
                    <a:pt x="206" y="358"/>
                    <a:pt x="207" y="358"/>
                  </a:cubicBezTo>
                  <a:cubicBezTo>
                    <a:pt x="210" y="358"/>
                    <a:pt x="210" y="358"/>
                    <a:pt x="210" y="358"/>
                  </a:cubicBezTo>
                  <a:cubicBezTo>
                    <a:pt x="208" y="357"/>
                    <a:pt x="212" y="355"/>
                    <a:pt x="208" y="353"/>
                  </a:cubicBezTo>
                  <a:cubicBezTo>
                    <a:pt x="210" y="353"/>
                    <a:pt x="210" y="353"/>
                    <a:pt x="210" y="353"/>
                  </a:cubicBezTo>
                  <a:cubicBezTo>
                    <a:pt x="208" y="351"/>
                    <a:pt x="210" y="349"/>
                    <a:pt x="207" y="347"/>
                  </a:cubicBezTo>
                  <a:cubicBezTo>
                    <a:pt x="208" y="347"/>
                    <a:pt x="209" y="346"/>
                    <a:pt x="209" y="346"/>
                  </a:cubicBezTo>
                  <a:cubicBezTo>
                    <a:pt x="207" y="345"/>
                    <a:pt x="207" y="345"/>
                    <a:pt x="205" y="344"/>
                  </a:cubicBezTo>
                  <a:cubicBezTo>
                    <a:pt x="205" y="344"/>
                    <a:pt x="206" y="344"/>
                    <a:pt x="207" y="344"/>
                  </a:cubicBezTo>
                  <a:cubicBezTo>
                    <a:pt x="207" y="343"/>
                    <a:pt x="210" y="342"/>
                    <a:pt x="207" y="342"/>
                  </a:cubicBezTo>
                  <a:cubicBezTo>
                    <a:pt x="209" y="342"/>
                    <a:pt x="209" y="342"/>
                    <a:pt x="209" y="342"/>
                  </a:cubicBezTo>
                  <a:cubicBezTo>
                    <a:pt x="207" y="341"/>
                    <a:pt x="205" y="340"/>
                    <a:pt x="207" y="339"/>
                  </a:cubicBezTo>
                  <a:cubicBezTo>
                    <a:pt x="206" y="339"/>
                    <a:pt x="205" y="339"/>
                    <a:pt x="204" y="339"/>
                  </a:cubicBezTo>
                  <a:cubicBezTo>
                    <a:pt x="203" y="339"/>
                    <a:pt x="206" y="339"/>
                    <a:pt x="205" y="338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37"/>
                    <a:pt x="206" y="336"/>
                    <a:pt x="205" y="334"/>
                  </a:cubicBezTo>
                  <a:cubicBezTo>
                    <a:pt x="207" y="334"/>
                    <a:pt x="204" y="333"/>
                    <a:pt x="206" y="332"/>
                  </a:cubicBezTo>
                  <a:cubicBezTo>
                    <a:pt x="204" y="331"/>
                    <a:pt x="206" y="330"/>
                    <a:pt x="203" y="330"/>
                  </a:cubicBezTo>
                  <a:cubicBezTo>
                    <a:pt x="204" y="330"/>
                    <a:pt x="204" y="330"/>
                    <a:pt x="204" y="330"/>
                  </a:cubicBezTo>
                  <a:cubicBezTo>
                    <a:pt x="205" y="329"/>
                    <a:pt x="205" y="329"/>
                    <a:pt x="205" y="328"/>
                  </a:cubicBezTo>
                  <a:cubicBezTo>
                    <a:pt x="205" y="327"/>
                    <a:pt x="203" y="327"/>
                    <a:pt x="203" y="327"/>
                  </a:cubicBezTo>
                  <a:cubicBezTo>
                    <a:pt x="204" y="327"/>
                    <a:pt x="204" y="327"/>
                    <a:pt x="204" y="327"/>
                  </a:cubicBezTo>
                  <a:cubicBezTo>
                    <a:pt x="203" y="326"/>
                    <a:pt x="201" y="327"/>
                    <a:pt x="200" y="327"/>
                  </a:cubicBezTo>
                  <a:cubicBezTo>
                    <a:pt x="200" y="326"/>
                    <a:pt x="199" y="326"/>
                    <a:pt x="200" y="326"/>
                  </a:cubicBezTo>
                  <a:cubicBezTo>
                    <a:pt x="201" y="326"/>
                    <a:pt x="203" y="326"/>
                    <a:pt x="205" y="326"/>
                  </a:cubicBezTo>
                  <a:cubicBezTo>
                    <a:pt x="205" y="325"/>
                    <a:pt x="202" y="325"/>
                    <a:pt x="203" y="325"/>
                  </a:cubicBezTo>
                  <a:cubicBezTo>
                    <a:pt x="206" y="325"/>
                    <a:pt x="208" y="326"/>
                    <a:pt x="209" y="326"/>
                  </a:cubicBezTo>
                  <a:cubicBezTo>
                    <a:pt x="214" y="327"/>
                    <a:pt x="220" y="328"/>
                    <a:pt x="231" y="322"/>
                  </a:cubicBezTo>
                  <a:cubicBezTo>
                    <a:pt x="231" y="319"/>
                    <a:pt x="234" y="318"/>
                    <a:pt x="233" y="315"/>
                  </a:cubicBezTo>
                  <a:cubicBezTo>
                    <a:pt x="233" y="316"/>
                    <a:pt x="233" y="316"/>
                    <a:pt x="233" y="316"/>
                  </a:cubicBezTo>
                  <a:cubicBezTo>
                    <a:pt x="233" y="314"/>
                    <a:pt x="234" y="314"/>
                    <a:pt x="236" y="313"/>
                  </a:cubicBezTo>
                  <a:cubicBezTo>
                    <a:pt x="235" y="313"/>
                    <a:pt x="236" y="312"/>
                    <a:pt x="234" y="312"/>
                  </a:cubicBezTo>
                  <a:cubicBezTo>
                    <a:pt x="233" y="311"/>
                    <a:pt x="238" y="312"/>
                    <a:pt x="237" y="310"/>
                  </a:cubicBezTo>
                  <a:cubicBezTo>
                    <a:pt x="238" y="311"/>
                    <a:pt x="236" y="310"/>
                    <a:pt x="236" y="310"/>
                  </a:cubicBezTo>
                  <a:cubicBezTo>
                    <a:pt x="235" y="308"/>
                    <a:pt x="238" y="311"/>
                    <a:pt x="240" y="308"/>
                  </a:cubicBezTo>
                  <a:cubicBezTo>
                    <a:pt x="239" y="305"/>
                    <a:pt x="237" y="302"/>
                    <a:pt x="238" y="299"/>
                  </a:cubicBezTo>
                  <a:cubicBezTo>
                    <a:pt x="238" y="299"/>
                    <a:pt x="236" y="300"/>
                    <a:pt x="236" y="299"/>
                  </a:cubicBezTo>
                  <a:cubicBezTo>
                    <a:pt x="239" y="298"/>
                    <a:pt x="235" y="299"/>
                    <a:pt x="236" y="298"/>
                  </a:cubicBezTo>
                  <a:cubicBezTo>
                    <a:pt x="237" y="298"/>
                    <a:pt x="237" y="298"/>
                    <a:pt x="237" y="298"/>
                  </a:cubicBezTo>
                  <a:cubicBezTo>
                    <a:pt x="238" y="296"/>
                    <a:pt x="236" y="296"/>
                    <a:pt x="236" y="294"/>
                  </a:cubicBezTo>
                  <a:cubicBezTo>
                    <a:pt x="235" y="293"/>
                    <a:pt x="236" y="291"/>
                    <a:pt x="234" y="291"/>
                  </a:cubicBezTo>
                  <a:cubicBezTo>
                    <a:pt x="236" y="290"/>
                    <a:pt x="235" y="290"/>
                    <a:pt x="235" y="289"/>
                  </a:cubicBezTo>
                  <a:cubicBezTo>
                    <a:pt x="232" y="291"/>
                    <a:pt x="235" y="286"/>
                    <a:pt x="232" y="287"/>
                  </a:cubicBezTo>
                  <a:cubicBezTo>
                    <a:pt x="233" y="286"/>
                    <a:pt x="233" y="286"/>
                    <a:pt x="233" y="286"/>
                  </a:cubicBezTo>
                  <a:cubicBezTo>
                    <a:pt x="230" y="284"/>
                    <a:pt x="227" y="281"/>
                    <a:pt x="223" y="281"/>
                  </a:cubicBezTo>
                  <a:cubicBezTo>
                    <a:pt x="221" y="281"/>
                    <a:pt x="220" y="277"/>
                    <a:pt x="218" y="278"/>
                  </a:cubicBezTo>
                  <a:cubicBezTo>
                    <a:pt x="217" y="280"/>
                    <a:pt x="217" y="280"/>
                    <a:pt x="217" y="280"/>
                  </a:cubicBezTo>
                  <a:cubicBezTo>
                    <a:pt x="217" y="280"/>
                    <a:pt x="218" y="279"/>
                    <a:pt x="218" y="278"/>
                  </a:cubicBezTo>
                  <a:cubicBezTo>
                    <a:pt x="216" y="280"/>
                    <a:pt x="216" y="277"/>
                    <a:pt x="214" y="277"/>
                  </a:cubicBezTo>
                  <a:cubicBezTo>
                    <a:pt x="214" y="278"/>
                    <a:pt x="214" y="278"/>
                    <a:pt x="214" y="279"/>
                  </a:cubicBezTo>
                  <a:cubicBezTo>
                    <a:pt x="213" y="276"/>
                    <a:pt x="211" y="280"/>
                    <a:pt x="210" y="277"/>
                  </a:cubicBezTo>
                  <a:cubicBezTo>
                    <a:pt x="210" y="281"/>
                    <a:pt x="209" y="279"/>
                    <a:pt x="209" y="280"/>
                  </a:cubicBezTo>
                  <a:cubicBezTo>
                    <a:pt x="208" y="280"/>
                    <a:pt x="208" y="279"/>
                    <a:pt x="208" y="278"/>
                  </a:cubicBezTo>
                  <a:cubicBezTo>
                    <a:pt x="208" y="279"/>
                    <a:pt x="207" y="279"/>
                    <a:pt x="206" y="278"/>
                  </a:cubicBezTo>
                  <a:cubicBezTo>
                    <a:pt x="206" y="278"/>
                    <a:pt x="206" y="280"/>
                    <a:pt x="205" y="280"/>
                  </a:cubicBezTo>
                  <a:cubicBezTo>
                    <a:pt x="205" y="277"/>
                    <a:pt x="204" y="280"/>
                    <a:pt x="203" y="279"/>
                  </a:cubicBezTo>
                  <a:cubicBezTo>
                    <a:pt x="204" y="281"/>
                    <a:pt x="203" y="283"/>
                    <a:pt x="202" y="282"/>
                  </a:cubicBezTo>
                  <a:cubicBezTo>
                    <a:pt x="202" y="279"/>
                    <a:pt x="202" y="279"/>
                    <a:pt x="202" y="279"/>
                  </a:cubicBezTo>
                  <a:cubicBezTo>
                    <a:pt x="201" y="281"/>
                    <a:pt x="198" y="278"/>
                    <a:pt x="197" y="282"/>
                  </a:cubicBezTo>
                  <a:cubicBezTo>
                    <a:pt x="196" y="280"/>
                    <a:pt x="196" y="280"/>
                    <a:pt x="196" y="280"/>
                  </a:cubicBezTo>
                  <a:cubicBezTo>
                    <a:pt x="195" y="283"/>
                    <a:pt x="192" y="281"/>
                    <a:pt x="191" y="285"/>
                  </a:cubicBezTo>
                  <a:cubicBezTo>
                    <a:pt x="191" y="284"/>
                    <a:pt x="190" y="284"/>
                    <a:pt x="189" y="284"/>
                  </a:cubicBezTo>
                  <a:cubicBezTo>
                    <a:pt x="189" y="286"/>
                    <a:pt x="189" y="285"/>
                    <a:pt x="189" y="288"/>
                  </a:cubicBezTo>
                  <a:cubicBezTo>
                    <a:pt x="189" y="288"/>
                    <a:pt x="188" y="287"/>
                    <a:pt x="188" y="286"/>
                  </a:cubicBezTo>
                  <a:cubicBezTo>
                    <a:pt x="187" y="286"/>
                    <a:pt x="185" y="284"/>
                    <a:pt x="186" y="287"/>
                  </a:cubicBezTo>
                  <a:cubicBezTo>
                    <a:pt x="185" y="286"/>
                    <a:pt x="185" y="286"/>
                    <a:pt x="185" y="286"/>
                  </a:cubicBezTo>
                  <a:cubicBezTo>
                    <a:pt x="185" y="287"/>
                    <a:pt x="185" y="289"/>
                    <a:pt x="183" y="288"/>
                  </a:cubicBezTo>
                  <a:cubicBezTo>
                    <a:pt x="184" y="289"/>
                    <a:pt x="183" y="290"/>
                    <a:pt x="184" y="291"/>
                  </a:cubicBezTo>
                  <a:cubicBezTo>
                    <a:pt x="184" y="292"/>
                    <a:pt x="183" y="289"/>
                    <a:pt x="183" y="291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1" y="289"/>
                    <a:pt x="180" y="291"/>
                    <a:pt x="179" y="293"/>
                  </a:cubicBezTo>
                  <a:cubicBezTo>
                    <a:pt x="178" y="291"/>
                    <a:pt x="178" y="294"/>
                    <a:pt x="176" y="293"/>
                  </a:cubicBezTo>
                  <a:cubicBezTo>
                    <a:pt x="177" y="295"/>
                    <a:pt x="175" y="294"/>
                    <a:pt x="176" y="297"/>
                  </a:cubicBezTo>
                  <a:cubicBezTo>
                    <a:pt x="175" y="296"/>
                    <a:pt x="175" y="296"/>
                    <a:pt x="175" y="296"/>
                  </a:cubicBezTo>
                  <a:cubicBezTo>
                    <a:pt x="175" y="296"/>
                    <a:pt x="174" y="297"/>
                    <a:pt x="172" y="297"/>
                  </a:cubicBezTo>
                  <a:cubicBezTo>
                    <a:pt x="172" y="298"/>
                    <a:pt x="173" y="299"/>
                    <a:pt x="174" y="300"/>
                  </a:cubicBezTo>
                  <a:cubicBezTo>
                    <a:pt x="172" y="299"/>
                    <a:pt x="172" y="299"/>
                    <a:pt x="172" y="299"/>
                  </a:cubicBezTo>
                  <a:cubicBezTo>
                    <a:pt x="173" y="300"/>
                    <a:pt x="175" y="301"/>
                    <a:pt x="176" y="302"/>
                  </a:cubicBezTo>
                  <a:cubicBezTo>
                    <a:pt x="175" y="302"/>
                    <a:pt x="176" y="302"/>
                    <a:pt x="175" y="302"/>
                  </a:cubicBezTo>
                  <a:cubicBezTo>
                    <a:pt x="175" y="302"/>
                    <a:pt x="173" y="301"/>
                    <a:pt x="172" y="300"/>
                  </a:cubicBezTo>
                  <a:cubicBezTo>
                    <a:pt x="171" y="301"/>
                    <a:pt x="174" y="303"/>
                    <a:pt x="172" y="303"/>
                  </a:cubicBezTo>
                  <a:cubicBezTo>
                    <a:pt x="172" y="304"/>
                    <a:pt x="172" y="305"/>
                    <a:pt x="174" y="305"/>
                  </a:cubicBezTo>
                  <a:cubicBezTo>
                    <a:pt x="173" y="305"/>
                    <a:pt x="173" y="305"/>
                    <a:pt x="172" y="305"/>
                  </a:cubicBezTo>
                  <a:cubicBezTo>
                    <a:pt x="172" y="306"/>
                    <a:pt x="173" y="306"/>
                    <a:pt x="173" y="306"/>
                  </a:cubicBezTo>
                  <a:cubicBezTo>
                    <a:pt x="173" y="306"/>
                    <a:pt x="174" y="306"/>
                    <a:pt x="174" y="306"/>
                  </a:cubicBezTo>
                  <a:cubicBezTo>
                    <a:pt x="175" y="305"/>
                    <a:pt x="175" y="306"/>
                    <a:pt x="176" y="305"/>
                  </a:cubicBezTo>
                  <a:cubicBezTo>
                    <a:pt x="177" y="305"/>
                    <a:pt x="178" y="306"/>
                    <a:pt x="179" y="306"/>
                  </a:cubicBezTo>
                  <a:cubicBezTo>
                    <a:pt x="178" y="306"/>
                    <a:pt x="177" y="305"/>
                    <a:pt x="177" y="304"/>
                  </a:cubicBezTo>
                  <a:cubicBezTo>
                    <a:pt x="178" y="304"/>
                    <a:pt x="177" y="304"/>
                    <a:pt x="176" y="304"/>
                  </a:cubicBezTo>
                  <a:cubicBezTo>
                    <a:pt x="176" y="304"/>
                    <a:pt x="176" y="304"/>
                    <a:pt x="176" y="304"/>
                  </a:cubicBezTo>
                  <a:cubicBezTo>
                    <a:pt x="176" y="304"/>
                    <a:pt x="175" y="304"/>
                    <a:pt x="174" y="303"/>
                  </a:cubicBezTo>
                  <a:cubicBezTo>
                    <a:pt x="175" y="304"/>
                    <a:pt x="175" y="304"/>
                    <a:pt x="175" y="304"/>
                  </a:cubicBezTo>
                  <a:cubicBezTo>
                    <a:pt x="174" y="303"/>
                    <a:pt x="174" y="303"/>
                    <a:pt x="174" y="303"/>
                  </a:cubicBezTo>
                  <a:cubicBezTo>
                    <a:pt x="175" y="303"/>
                    <a:pt x="176" y="303"/>
                    <a:pt x="176" y="303"/>
                  </a:cubicBezTo>
                  <a:cubicBezTo>
                    <a:pt x="176" y="303"/>
                    <a:pt x="175" y="303"/>
                    <a:pt x="177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8" y="303"/>
                    <a:pt x="178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8" y="302"/>
                    <a:pt x="178" y="302"/>
                    <a:pt x="178" y="302"/>
                  </a:cubicBezTo>
                  <a:cubicBezTo>
                    <a:pt x="178" y="302"/>
                    <a:pt x="179" y="302"/>
                    <a:pt x="179" y="303"/>
                  </a:cubicBezTo>
                  <a:cubicBezTo>
                    <a:pt x="180" y="303"/>
                    <a:pt x="180" y="303"/>
                    <a:pt x="180" y="303"/>
                  </a:cubicBezTo>
                  <a:cubicBezTo>
                    <a:pt x="180" y="303"/>
                    <a:pt x="180" y="303"/>
                    <a:pt x="180" y="303"/>
                  </a:cubicBezTo>
                  <a:cubicBezTo>
                    <a:pt x="180" y="303"/>
                    <a:pt x="180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80" y="303"/>
                    <a:pt x="181" y="304"/>
                    <a:pt x="181" y="304"/>
                  </a:cubicBezTo>
                  <a:cubicBezTo>
                    <a:pt x="181" y="304"/>
                    <a:pt x="180" y="302"/>
                    <a:pt x="182" y="303"/>
                  </a:cubicBezTo>
                  <a:cubicBezTo>
                    <a:pt x="182" y="303"/>
                    <a:pt x="182" y="302"/>
                    <a:pt x="181" y="301"/>
                  </a:cubicBezTo>
                  <a:cubicBezTo>
                    <a:pt x="181" y="300"/>
                    <a:pt x="183" y="303"/>
                    <a:pt x="182" y="302"/>
                  </a:cubicBezTo>
                  <a:cubicBezTo>
                    <a:pt x="183" y="303"/>
                    <a:pt x="185" y="304"/>
                    <a:pt x="186" y="305"/>
                  </a:cubicBezTo>
                  <a:cubicBezTo>
                    <a:pt x="186" y="305"/>
                    <a:pt x="187" y="306"/>
                    <a:pt x="186" y="306"/>
                  </a:cubicBezTo>
                  <a:cubicBezTo>
                    <a:pt x="187" y="306"/>
                    <a:pt x="187" y="307"/>
                    <a:pt x="187" y="307"/>
                  </a:cubicBezTo>
                  <a:cubicBezTo>
                    <a:pt x="187" y="306"/>
                    <a:pt x="185" y="305"/>
                    <a:pt x="185" y="304"/>
                  </a:cubicBezTo>
                  <a:cubicBezTo>
                    <a:pt x="183" y="303"/>
                    <a:pt x="185" y="304"/>
                    <a:pt x="183" y="302"/>
                  </a:cubicBezTo>
                  <a:cubicBezTo>
                    <a:pt x="184" y="302"/>
                    <a:pt x="184" y="302"/>
                    <a:pt x="184" y="301"/>
                  </a:cubicBezTo>
                  <a:cubicBezTo>
                    <a:pt x="184" y="301"/>
                    <a:pt x="185" y="303"/>
                    <a:pt x="186" y="303"/>
                  </a:cubicBezTo>
                  <a:cubicBezTo>
                    <a:pt x="185" y="302"/>
                    <a:pt x="185" y="301"/>
                    <a:pt x="185" y="301"/>
                  </a:cubicBezTo>
                  <a:cubicBezTo>
                    <a:pt x="185" y="300"/>
                    <a:pt x="184" y="300"/>
                    <a:pt x="184" y="298"/>
                  </a:cubicBezTo>
                  <a:cubicBezTo>
                    <a:pt x="183" y="298"/>
                    <a:pt x="183" y="297"/>
                    <a:pt x="183" y="297"/>
                  </a:cubicBezTo>
                  <a:cubicBezTo>
                    <a:pt x="184" y="299"/>
                    <a:pt x="186" y="301"/>
                    <a:pt x="186" y="301"/>
                  </a:cubicBezTo>
                  <a:cubicBezTo>
                    <a:pt x="188" y="304"/>
                    <a:pt x="185" y="301"/>
                    <a:pt x="187" y="303"/>
                  </a:cubicBezTo>
                  <a:cubicBezTo>
                    <a:pt x="188" y="305"/>
                    <a:pt x="187" y="306"/>
                    <a:pt x="187" y="305"/>
                  </a:cubicBezTo>
                  <a:cubicBezTo>
                    <a:pt x="188" y="307"/>
                    <a:pt x="187" y="305"/>
                    <a:pt x="188" y="307"/>
                  </a:cubicBezTo>
                  <a:cubicBezTo>
                    <a:pt x="188" y="307"/>
                    <a:pt x="188" y="305"/>
                    <a:pt x="188" y="305"/>
                  </a:cubicBezTo>
                  <a:cubicBezTo>
                    <a:pt x="187" y="304"/>
                    <a:pt x="187" y="304"/>
                    <a:pt x="187" y="303"/>
                  </a:cubicBezTo>
                  <a:cubicBezTo>
                    <a:pt x="186" y="300"/>
                    <a:pt x="188" y="304"/>
                    <a:pt x="188" y="304"/>
                  </a:cubicBezTo>
                  <a:cubicBezTo>
                    <a:pt x="189" y="305"/>
                    <a:pt x="189" y="305"/>
                    <a:pt x="189" y="305"/>
                  </a:cubicBezTo>
                  <a:cubicBezTo>
                    <a:pt x="189" y="306"/>
                    <a:pt x="188" y="304"/>
                    <a:pt x="189" y="304"/>
                  </a:cubicBezTo>
                  <a:cubicBezTo>
                    <a:pt x="190" y="307"/>
                    <a:pt x="189" y="305"/>
                    <a:pt x="189" y="306"/>
                  </a:cubicBezTo>
                  <a:cubicBezTo>
                    <a:pt x="190" y="308"/>
                    <a:pt x="190" y="308"/>
                    <a:pt x="190" y="308"/>
                  </a:cubicBezTo>
                  <a:cubicBezTo>
                    <a:pt x="190" y="308"/>
                    <a:pt x="189" y="309"/>
                    <a:pt x="188" y="310"/>
                  </a:cubicBezTo>
                  <a:cubicBezTo>
                    <a:pt x="188" y="309"/>
                    <a:pt x="188" y="309"/>
                    <a:pt x="188" y="309"/>
                  </a:cubicBezTo>
                  <a:cubicBezTo>
                    <a:pt x="187" y="311"/>
                    <a:pt x="186" y="306"/>
                    <a:pt x="186" y="311"/>
                  </a:cubicBezTo>
                  <a:cubicBezTo>
                    <a:pt x="186" y="312"/>
                    <a:pt x="186" y="312"/>
                    <a:pt x="186" y="312"/>
                  </a:cubicBezTo>
                  <a:cubicBezTo>
                    <a:pt x="185" y="310"/>
                    <a:pt x="185" y="310"/>
                    <a:pt x="185" y="310"/>
                  </a:cubicBezTo>
                  <a:cubicBezTo>
                    <a:pt x="185" y="311"/>
                    <a:pt x="184" y="310"/>
                    <a:pt x="184" y="312"/>
                  </a:cubicBezTo>
                  <a:cubicBezTo>
                    <a:pt x="184" y="310"/>
                    <a:pt x="184" y="310"/>
                    <a:pt x="184" y="310"/>
                  </a:cubicBezTo>
                  <a:cubicBezTo>
                    <a:pt x="184" y="310"/>
                    <a:pt x="184" y="313"/>
                    <a:pt x="183" y="312"/>
                  </a:cubicBezTo>
                  <a:cubicBezTo>
                    <a:pt x="183" y="311"/>
                    <a:pt x="183" y="311"/>
                    <a:pt x="183" y="311"/>
                  </a:cubicBezTo>
                  <a:cubicBezTo>
                    <a:pt x="183" y="311"/>
                    <a:pt x="183" y="311"/>
                    <a:pt x="183" y="311"/>
                  </a:cubicBezTo>
                  <a:cubicBezTo>
                    <a:pt x="182" y="311"/>
                    <a:pt x="182" y="312"/>
                    <a:pt x="181" y="312"/>
                  </a:cubicBezTo>
                  <a:cubicBezTo>
                    <a:pt x="182" y="311"/>
                    <a:pt x="182" y="311"/>
                    <a:pt x="183" y="310"/>
                  </a:cubicBezTo>
                  <a:cubicBezTo>
                    <a:pt x="181" y="308"/>
                    <a:pt x="177" y="307"/>
                    <a:pt x="178" y="311"/>
                  </a:cubicBezTo>
                  <a:cubicBezTo>
                    <a:pt x="178" y="312"/>
                    <a:pt x="176" y="309"/>
                    <a:pt x="176" y="309"/>
                  </a:cubicBezTo>
                  <a:cubicBezTo>
                    <a:pt x="177" y="312"/>
                    <a:pt x="172" y="313"/>
                    <a:pt x="178" y="313"/>
                  </a:cubicBezTo>
                  <a:cubicBezTo>
                    <a:pt x="178" y="313"/>
                    <a:pt x="179" y="313"/>
                    <a:pt x="179" y="313"/>
                  </a:cubicBezTo>
                  <a:cubicBezTo>
                    <a:pt x="179" y="314"/>
                    <a:pt x="180" y="316"/>
                    <a:pt x="183" y="321"/>
                  </a:cubicBezTo>
                  <a:cubicBezTo>
                    <a:pt x="183" y="321"/>
                    <a:pt x="183" y="321"/>
                    <a:pt x="183" y="321"/>
                  </a:cubicBezTo>
                  <a:cubicBezTo>
                    <a:pt x="185" y="320"/>
                    <a:pt x="189" y="325"/>
                    <a:pt x="192" y="323"/>
                  </a:cubicBezTo>
                  <a:cubicBezTo>
                    <a:pt x="192" y="322"/>
                    <a:pt x="192" y="321"/>
                    <a:pt x="192" y="321"/>
                  </a:cubicBezTo>
                  <a:cubicBezTo>
                    <a:pt x="192" y="322"/>
                    <a:pt x="192" y="322"/>
                    <a:pt x="192" y="322"/>
                  </a:cubicBezTo>
                  <a:cubicBezTo>
                    <a:pt x="193" y="320"/>
                    <a:pt x="193" y="320"/>
                    <a:pt x="193" y="320"/>
                  </a:cubicBezTo>
                  <a:cubicBezTo>
                    <a:pt x="193" y="320"/>
                    <a:pt x="193" y="322"/>
                    <a:pt x="192" y="322"/>
                  </a:cubicBezTo>
                  <a:cubicBezTo>
                    <a:pt x="194" y="322"/>
                    <a:pt x="195" y="322"/>
                    <a:pt x="196" y="322"/>
                  </a:cubicBezTo>
                  <a:cubicBezTo>
                    <a:pt x="197" y="320"/>
                    <a:pt x="197" y="322"/>
                    <a:pt x="197" y="320"/>
                  </a:cubicBezTo>
                  <a:cubicBezTo>
                    <a:pt x="197" y="321"/>
                    <a:pt x="197" y="321"/>
                    <a:pt x="197" y="321"/>
                  </a:cubicBezTo>
                  <a:cubicBezTo>
                    <a:pt x="198" y="320"/>
                    <a:pt x="198" y="320"/>
                    <a:pt x="199" y="322"/>
                  </a:cubicBezTo>
                  <a:cubicBezTo>
                    <a:pt x="199" y="323"/>
                    <a:pt x="199" y="323"/>
                    <a:pt x="199" y="323"/>
                  </a:cubicBezTo>
                  <a:cubicBezTo>
                    <a:pt x="198" y="323"/>
                    <a:pt x="198" y="323"/>
                    <a:pt x="197" y="323"/>
                  </a:cubicBezTo>
                  <a:cubicBezTo>
                    <a:pt x="198" y="323"/>
                    <a:pt x="198" y="323"/>
                    <a:pt x="198" y="323"/>
                  </a:cubicBezTo>
                  <a:cubicBezTo>
                    <a:pt x="197" y="324"/>
                    <a:pt x="197" y="324"/>
                    <a:pt x="197" y="324"/>
                  </a:cubicBezTo>
                  <a:cubicBezTo>
                    <a:pt x="197" y="324"/>
                    <a:pt x="196" y="325"/>
                    <a:pt x="197" y="325"/>
                  </a:cubicBezTo>
                  <a:cubicBezTo>
                    <a:pt x="199" y="325"/>
                    <a:pt x="199" y="325"/>
                    <a:pt x="199" y="325"/>
                  </a:cubicBezTo>
                  <a:cubicBezTo>
                    <a:pt x="199" y="325"/>
                    <a:pt x="201" y="325"/>
                    <a:pt x="199" y="326"/>
                  </a:cubicBezTo>
                  <a:cubicBezTo>
                    <a:pt x="197" y="326"/>
                    <a:pt x="197" y="326"/>
                    <a:pt x="197" y="326"/>
                  </a:cubicBezTo>
                  <a:cubicBezTo>
                    <a:pt x="197" y="326"/>
                    <a:pt x="198" y="326"/>
                    <a:pt x="198" y="326"/>
                  </a:cubicBezTo>
                  <a:cubicBezTo>
                    <a:pt x="195" y="326"/>
                    <a:pt x="195" y="326"/>
                    <a:pt x="195" y="326"/>
                  </a:cubicBezTo>
                  <a:cubicBezTo>
                    <a:pt x="199" y="326"/>
                    <a:pt x="196" y="327"/>
                    <a:pt x="197" y="327"/>
                  </a:cubicBezTo>
                  <a:cubicBezTo>
                    <a:pt x="196" y="327"/>
                    <a:pt x="196" y="327"/>
                    <a:pt x="196" y="327"/>
                  </a:cubicBezTo>
                  <a:cubicBezTo>
                    <a:pt x="195" y="328"/>
                    <a:pt x="198" y="327"/>
                    <a:pt x="198" y="327"/>
                  </a:cubicBezTo>
                  <a:cubicBezTo>
                    <a:pt x="198" y="328"/>
                    <a:pt x="195" y="328"/>
                    <a:pt x="194" y="328"/>
                  </a:cubicBezTo>
                  <a:cubicBezTo>
                    <a:pt x="194" y="329"/>
                    <a:pt x="196" y="329"/>
                    <a:pt x="194" y="330"/>
                  </a:cubicBezTo>
                  <a:cubicBezTo>
                    <a:pt x="195" y="330"/>
                    <a:pt x="196" y="331"/>
                    <a:pt x="197" y="331"/>
                  </a:cubicBezTo>
                  <a:cubicBezTo>
                    <a:pt x="197" y="332"/>
                    <a:pt x="194" y="331"/>
                    <a:pt x="195" y="332"/>
                  </a:cubicBezTo>
                  <a:cubicBezTo>
                    <a:pt x="195" y="332"/>
                    <a:pt x="194" y="332"/>
                    <a:pt x="193" y="332"/>
                  </a:cubicBezTo>
                  <a:cubicBezTo>
                    <a:pt x="194" y="332"/>
                    <a:pt x="193" y="333"/>
                    <a:pt x="195" y="332"/>
                  </a:cubicBezTo>
                  <a:cubicBezTo>
                    <a:pt x="194" y="333"/>
                    <a:pt x="194" y="334"/>
                    <a:pt x="195" y="334"/>
                  </a:cubicBezTo>
                  <a:cubicBezTo>
                    <a:pt x="195" y="334"/>
                    <a:pt x="193" y="334"/>
                    <a:pt x="192" y="334"/>
                  </a:cubicBezTo>
                  <a:cubicBezTo>
                    <a:pt x="194" y="334"/>
                    <a:pt x="195" y="335"/>
                    <a:pt x="194" y="335"/>
                  </a:cubicBezTo>
                  <a:cubicBezTo>
                    <a:pt x="196" y="335"/>
                    <a:pt x="196" y="335"/>
                    <a:pt x="198" y="335"/>
                  </a:cubicBezTo>
                  <a:cubicBezTo>
                    <a:pt x="198" y="335"/>
                    <a:pt x="199" y="335"/>
                    <a:pt x="199" y="335"/>
                  </a:cubicBezTo>
                  <a:cubicBezTo>
                    <a:pt x="197" y="336"/>
                    <a:pt x="194" y="336"/>
                    <a:pt x="194" y="336"/>
                  </a:cubicBezTo>
                  <a:cubicBezTo>
                    <a:pt x="191" y="336"/>
                    <a:pt x="194" y="335"/>
                    <a:pt x="192" y="336"/>
                  </a:cubicBezTo>
                  <a:cubicBezTo>
                    <a:pt x="189" y="335"/>
                    <a:pt x="189" y="335"/>
                    <a:pt x="191" y="334"/>
                  </a:cubicBezTo>
                  <a:cubicBezTo>
                    <a:pt x="188" y="334"/>
                    <a:pt x="190" y="335"/>
                    <a:pt x="188" y="335"/>
                  </a:cubicBezTo>
                  <a:cubicBezTo>
                    <a:pt x="188" y="335"/>
                    <a:pt x="189" y="335"/>
                    <a:pt x="190" y="336"/>
                  </a:cubicBezTo>
                  <a:cubicBezTo>
                    <a:pt x="191" y="336"/>
                    <a:pt x="191" y="336"/>
                    <a:pt x="192" y="336"/>
                  </a:cubicBezTo>
                  <a:cubicBezTo>
                    <a:pt x="195" y="336"/>
                    <a:pt x="190" y="336"/>
                    <a:pt x="190" y="337"/>
                  </a:cubicBezTo>
                  <a:cubicBezTo>
                    <a:pt x="190" y="336"/>
                    <a:pt x="190" y="336"/>
                    <a:pt x="190" y="336"/>
                  </a:cubicBezTo>
                  <a:cubicBezTo>
                    <a:pt x="189" y="337"/>
                    <a:pt x="191" y="337"/>
                    <a:pt x="190" y="337"/>
                  </a:cubicBezTo>
                  <a:cubicBezTo>
                    <a:pt x="187" y="337"/>
                    <a:pt x="190" y="337"/>
                    <a:pt x="188" y="336"/>
                  </a:cubicBezTo>
                  <a:cubicBezTo>
                    <a:pt x="186" y="337"/>
                    <a:pt x="186" y="337"/>
                    <a:pt x="186" y="337"/>
                  </a:cubicBezTo>
                  <a:cubicBezTo>
                    <a:pt x="185" y="337"/>
                    <a:pt x="188" y="337"/>
                    <a:pt x="188" y="337"/>
                  </a:cubicBezTo>
                  <a:cubicBezTo>
                    <a:pt x="186" y="337"/>
                    <a:pt x="186" y="337"/>
                    <a:pt x="186" y="337"/>
                  </a:cubicBezTo>
                  <a:cubicBezTo>
                    <a:pt x="187" y="338"/>
                    <a:pt x="187" y="338"/>
                    <a:pt x="187" y="338"/>
                  </a:cubicBezTo>
                  <a:cubicBezTo>
                    <a:pt x="188" y="338"/>
                    <a:pt x="190" y="338"/>
                    <a:pt x="190" y="337"/>
                  </a:cubicBezTo>
                  <a:cubicBezTo>
                    <a:pt x="193" y="337"/>
                    <a:pt x="190" y="338"/>
                    <a:pt x="191" y="338"/>
                  </a:cubicBezTo>
                  <a:cubicBezTo>
                    <a:pt x="193" y="338"/>
                    <a:pt x="191" y="338"/>
                    <a:pt x="193" y="338"/>
                  </a:cubicBezTo>
                  <a:cubicBezTo>
                    <a:pt x="194" y="338"/>
                    <a:pt x="194" y="338"/>
                    <a:pt x="195" y="338"/>
                  </a:cubicBezTo>
                  <a:cubicBezTo>
                    <a:pt x="195" y="339"/>
                    <a:pt x="193" y="339"/>
                    <a:pt x="191" y="339"/>
                  </a:cubicBezTo>
                  <a:cubicBezTo>
                    <a:pt x="191" y="339"/>
                    <a:pt x="191" y="338"/>
                    <a:pt x="192" y="338"/>
                  </a:cubicBezTo>
                  <a:cubicBezTo>
                    <a:pt x="190" y="338"/>
                    <a:pt x="188" y="339"/>
                    <a:pt x="187" y="338"/>
                  </a:cubicBezTo>
                  <a:cubicBezTo>
                    <a:pt x="186" y="339"/>
                    <a:pt x="188" y="339"/>
                    <a:pt x="189" y="339"/>
                  </a:cubicBezTo>
                  <a:cubicBezTo>
                    <a:pt x="189" y="339"/>
                    <a:pt x="190" y="339"/>
                    <a:pt x="191" y="339"/>
                  </a:cubicBezTo>
                  <a:cubicBezTo>
                    <a:pt x="196" y="340"/>
                    <a:pt x="187" y="339"/>
                    <a:pt x="188" y="340"/>
                  </a:cubicBezTo>
                  <a:cubicBezTo>
                    <a:pt x="191" y="340"/>
                    <a:pt x="193" y="341"/>
                    <a:pt x="196" y="340"/>
                  </a:cubicBezTo>
                  <a:cubicBezTo>
                    <a:pt x="197" y="341"/>
                    <a:pt x="197" y="341"/>
                    <a:pt x="197" y="341"/>
                  </a:cubicBezTo>
                  <a:cubicBezTo>
                    <a:pt x="195" y="341"/>
                    <a:pt x="195" y="341"/>
                    <a:pt x="193" y="341"/>
                  </a:cubicBezTo>
                  <a:cubicBezTo>
                    <a:pt x="193" y="341"/>
                    <a:pt x="193" y="341"/>
                    <a:pt x="193" y="341"/>
                  </a:cubicBezTo>
                  <a:cubicBezTo>
                    <a:pt x="191" y="341"/>
                    <a:pt x="191" y="341"/>
                    <a:pt x="191" y="341"/>
                  </a:cubicBezTo>
                  <a:cubicBezTo>
                    <a:pt x="189" y="341"/>
                    <a:pt x="188" y="341"/>
                    <a:pt x="187" y="341"/>
                  </a:cubicBezTo>
                  <a:cubicBezTo>
                    <a:pt x="188" y="342"/>
                    <a:pt x="189" y="341"/>
                    <a:pt x="189" y="342"/>
                  </a:cubicBezTo>
                  <a:cubicBezTo>
                    <a:pt x="188" y="342"/>
                    <a:pt x="187" y="342"/>
                    <a:pt x="187" y="342"/>
                  </a:cubicBezTo>
                  <a:cubicBezTo>
                    <a:pt x="188" y="342"/>
                    <a:pt x="190" y="342"/>
                    <a:pt x="191" y="342"/>
                  </a:cubicBezTo>
                  <a:cubicBezTo>
                    <a:pt x="191" y="343"/>
                    <a:pt x="189" y="343"/>
                    <a:pt x="188" y="343"/>
                  </a:cubicBezTo>
                  <a:cubicBezTo>
                    <a:pt x="187" y="342"/>
                    <a:pt x="187" y="342"/>
                    <a:pt x="187" y="342"/>
                  </a:cubicBezTo>
                  <a:cubicBezTo>
                    <a:pt x="188" y="343"/>
                    <a:pt x="186" y="342"/>
                    <a:pt x="186" y="343"/>
                  </a:cubicBezTo>
                  <a:cubicBezTo>
                    <a:pt x="188" y="343"/>
                    <a:pt x="189" y="343"/>
                    <a:pt x="191" y="343"/>
                  </a:cubicBezTo>
                  <a:cubicBezTo>
                    <a:pt x="191" y="343"/>
                    <a:pt x="190" y="344"/>
                    <a:pt x="190" y="344"/>
                  </a:cubicBezTo>
                  <a:cubicBezTo>
                    <a:pt x="189" y="343"/>
                    <a:pt x="189" y="343"/>
                    <a:pt x="189" y="343"/>
                  </a:cubicBezTo>
                  <a:cubicBezTo>
                    <a:pt x="189" y="344"/>
                    <a:pt x="186" y="343"/>
                    <a:pt x="186" y="344"/>
                  </a:cubicBezTo>
                  <a:cubicBezTo>
                    <a:pt x="188" y="344"/>
                    <a:pt x="188" y="344"/>
                    <a:pt x="188" y="344"/>
                  </a:cubicBezTo>
                  <a:cubicBezTo>
                    <a:pt x="186" y="344"/>
                    <a:pt x="186" y="344"/>
                    <a:pt x="186" y="344"/>
                  </a:cubicBezTo>
                  <a:cubicBezTo>
                    <a:pt x="188" y="344"/>
                    <a:pt x="187" y="344"/>
                    <a:pt x="188" y="344"/>
                  </a:cubicBezTo>
                  <a:cubicBezTo>
                    <a:pt x="187" y="344"/>
                    <a:pt x="187" y="344"/>
                    <a:pt x="187" y="344"/>
                  </a:cubicBezTo>
                  <a:cubicBezTo>
                    <a:pt x="187" y="345"/>
                    <a:pt x="190" y="345"/>
                    <a:pt x="188" y="345"/>
                  </a:cubicBezTo>
                  <a:cubicBezTo>
                    <a:pt x="190" y="345"/>
                    <a:pt x="188" y="345"/>
                    <a:pt x="189" y="345"/>
                  </a:cubicBezTo>
                  <a:cubicBezTo>
                    <a:pt x="191" y="344"/>
                    <a:pt x="191" y="345"/>
                    <a:pt x="191" y="345"/>
                  </a:cubicBezTo>
                  <a:cubicBezTo>
                    <a:pt x="188" y="345"/>
                    <a:pt x="191" y="346"/>
                    <a:pt x="191" y="346"/>
                  </a:cubicBezTo>
                  <a:cubicBezTo>
                    <a:pt x="190" y="346"/>
                    <a:pt x="189" y="346"/>
                    <a:pt x="188" y="346"/>
                  </a:cubicBezTo>
                  <a:cubicBezTo>
                    <a:pt x="190" y="346"/>
                    <a:pt x="190" y="346"/>
                    <a:pt x="190" y="346"/>
                  </a:cubicBezTo>
                  <a:cubicBezTo>
                    <a:pt x="187" y="346"/>
                    <a:pt x="191" y="347"/>
                    <a:pt x="190" y="347"/>
                  </a:cubicBezTo>
                  <a:cubicBezTo>
                    <a:pt x="189" y="347"/>
                    <a:pt x="187" y="347"/>
                    <a:pt x="187" y="347"/>
                  </a:cubicBezTo>
                  <a:cubicBezTo>
                    <a:pt x="190" y="347"/>
                    <a:pt x="190" y="347"/>
                    <a:pt x="192" y="347"/>
                  </a:cubicBezTo>
                  <a:cubicBezTo>
                    <a:pt x="191" y="348"/>
                    <a:pt x="189" y="347"/>
                    <a:pt x="187" y="347"/>
                  </a:cubicBezTo>
                  <a:cubicBezTo>
                    <a:pt x="189" y="348"/>
                    <a:pt x="185" y="348"/>
                    <a:pt x="188" y="348"/>
                  </a:cubicBezTo>
                  <a:cubicBezTo>
                    <a:pt x="189" y="348"/>
                    <a:pt x="190" y="348"/>
                    <a:pt x="191" y="348"/>
                  </a:cubicBezTo>
                  <a:cubicBezTo>
                    <a:pt x="191" y="349"/>
                    <a:pt x="190" y="348"/>
                    <a:pt x="189" y="348"/>
                  </a:cubicBezTo>
                  <a:cubicBezTo>
                    <a:pt x="189" y="349"/>
                    <a:pt x="191" y="349"/>
                    <a:pt x="192" y="349"/>
                  </a:cubicBezTo>
                  <a:cubicBezTo>
                    <a:pt x="191" y="349"/>
                    <a:pt x="194" y="349"/>
                    <a:pt x="192" y="350"/>
                  </a:cubicBezTo>
                  <a:cubicBezTo>
                    <a:pt x="191" y="350"/>
                    <a:pt x="191" y="349"/>
                    <a:pt x="190" y="349"/>
                  </a:cubicBezTo>
                  <a:cubicBezTo>
                    <a:pt x="190" y="350"/>
                    <a:pt x="194" y="350"/>
                    <a:pt x="195" y="350"/>
                  </a:cubicBezTo>
                  <a:cubicBezTo>
                    <a:pt x="196" y="350"/>
                    <a:pt x="199" y="351"/>
                    <a:pt x="200" y="351"/>
                  </a:cubicBezTo>
                  <a:cubicBezTo>
                    <a:pt x="199" y="352"/>
                    <a:pt x="199" y="351"/>
                    <a:pt x="197" y="351"/>
                  </a:cubicBezTo>
                  <a:cubicBezTo>
                    <a:pt x="197" y="351"/>
                    <a:pt x="197" y="351"/>
                    <a:pt x="197" y="351"/>
                  </a:cubicBezTo>
                  <a:cubicBezTo>
                    <a:pt x="194" y="351"/>
                    <a:pt x="192" y="350"/>
                    <a:pt x="190" y="350"/>
                  </a:cubicBezTo>
                  <a:cubicBezTo>
                    <a:pt x="191" y="350"/>
                    <a:pt x="191" y="350"/>
                    <a:pt x="191" y="350"/>
                  </a:cubicBezTo>
                  <a:cubicBezTo>
                    <a:pt x="188" y="350"/>
                    <a:pt x="188" y="350"/>
                    <a:pt x="188" y="350"/>
                  </a:cubicBezTo>
                  <a:cubicBezTo>
                    <a:pt x="190" y="350"/>
                    <a:pt x="188" y="351"/>
                    <a:pt x="189" y="351"/>
                  </a:cubicBezTo>
                  <a:cubicBezTo>
                    <a:pt x="190" y="351"/>
                    <a:pt x="188" y="351"/>
                    <a:pt x="189" y="351"/>
                  </a:cubicBezTo>
                  <a:cubicBezTo>
                    <a:pt x="190" y="351"/>
                    <a:pt x="193" y="351"/>
                    <a:pt x="192" y="352"/>
                  </a:cubicBezTo>
                  <a:cubicBezTo>
                    <a:pt x="188" y="351"/>
                    <a:pt x="188" y="351"/>
                    <a:pt x="188" y="351"/>
                  </a:cubicBezTo>
                  <a:cubicBezTo>
                    <a:pt x="188" y="352"/>
                    <a:pt x="190" y="352"/>
                    <a:pt x="189" y="352"/>
                  </a:cubicBezTo>
                  <a:cubicBezTo>
                    <a:pt x="188" y="352"/>
                    <a:pt x="188" y="352"/>
                    <a:pt x="188" y="352"/>
                  </a:cubicBezTo>
                  <a:cubicBezTo>
                    <a:pt x="188" y="353"/>
                    <a:pt x="188" y="354"/>
                    <a:pt x="192" y="356"/>
                  </a:cubicBezTo>
                  <a:cubicBezTo>
                    <a:pt x="190" y="356"/>
                    <a:pt x="190" y="356"/>
                    <a:pt x="189" y="357"/>
                  </a:cubicBezTo>
                  <a:cubicBezTo>
                    <a:pt x="189" y="357"/>
                    <a:pt x="191" y="357"/>
                    <a:pt x="191" y="357"/>
                  </a:cubicBezTo>
                  <a:cubicBezTo>
                    <a:pt x="189" y="357"/>
                    <a:pt x="189" y="357"/>
                    <a:pt x="189" y="357"/>
                  </a:cubicBezTo>
                  <a:cubicBezTo>
                    <a:pt x="188" y="357"/>
                    <a:pt x="189" y="358"/>
                    <a:pt x="191" y="359"/>
                  </a:cubicBezTo>
                  <a:cubicBezTo>
                    <a:pt x="189" y="358"/>
                    <a:pt x="189" y="358"/>
                    <a:pt x="189" y="358"/>
                  </a:cubicBezTo>
                  <a:cubicBezTo>
                    <a:pt x="188" y="359"/>
                    <a:pt x="190" y="359"/>
                    <a:pt x="191" y="359"/>
                  </a:cubicBezTo>
                  <a:cubicBezTo>
                    <a:pt x="189" y="359"/>
                    <a:pt x="189" y="359"/>
                    <a:pt x="189" y="359"/>
                  </a:cubicBezTo>
                  <a:cubicBezTo>
                    <a:pt x="191" y="359"/>
                    <a:pt x="191" y="359"/>
                    <a:pt x="191" y="359"/>
                  </a:cubicBezTo>
                  <a:cubicBezTo>
                    <a:pt x="191" y="360"/>
                    <a:pt x="191" y="360"/>
                    <a:pt x="189" y="360"/>
                  </a:cubicBezTo>
                  <a:cubicBezTo>
                    <a:pt x="190" y="360"/>
                    <a:pt x="190" y="360"/>
                    <a:pt x="190" y="360"/>
                  </a:cubicBezTo>
                  <a:cubicBezTo>
                    <a:pt x="189" y="360"/>
                    <a:pt x="189" y="361"/>
                    <a:pt x="189" y="362"/>
                  </a:cubicBezTo>
                  <a:cubicBezTo>
                    <a:pt x="190" y="362"/>
                    <a:pt x="191" y="362"/>
                    <a:pt x="192" y="362"/>
                  </a:cubicBezTo>
                  <a:cubicBezTo>
                    <a:pt x="194" y="362"/>
                    <a:pt x="192" y="362"/>
                    <a:pt x="193" y="362"/>
                  </a:cubicBezTo>
                  <a:cubicBezTo>
                    <a:pt x="191" y="362"/>
                    <a:pt x="191" y="362"/>
                    <a:pt x="191" y="362"/>
                  </a:cubicBezTo>
                  <a:cubicBezTo>
                    <a:pt x="187" y="362"/>
                    <a:pt x="190" y="364"/>
                    <a:pt x="189" y="365"/>
                  </a:cubicBezTo>
                  <a:cubicBezTo>
                    <a:pt x="190" y="365"/>
                    <a:pt x="190" y="365"/>
                    <a:pt x="190" y="365"/>
                  </a:cubicBezTo>
                  <a:cubicBezTo>
                    <a:pt x="188" y="365"/>
                    <a:pt x="190" y="366"/>
                    <a:pt x="189" y="367"/>
                  </a:cubicBezTo>
                  <a:cubicBezTo>
                    <a:pt x="190" y="367"/>
                    <a:pt x="193" y="367"/>
                    <a:pt x="193" y="368"/>
                  </a:cubicBezTo>
                  <a:cubicBezTo>
                    <a:pt x="195" y="368"/>
                    <a:pt x="190" y="368"/>
                    <a:pt x="189" y="368"/>
                  </a:cubicBezTo>
                  <a:cubicBezTo>
                    <a:pt x="190" y="368"/>
                    <a:pt x="190" y="368"/>
                    <a:pt x="190" y="369"/>
                  </a:cubicBezTo>
                  <a:cubicBezTo>
                    <a:pt x="190" y="369"/>
                    <a:pt x="190" y="369"/>
                    <a:pt x="190" y="369"/>
                  </a:cubicBezTo>
                  <a:cubicBezTo>
                    <a:pt x="191" y="369"/>
                    <a:pt x="191" y="369"/>
                    <a:pt x="190" y="369"/>
                  </a:cubicBezTo>
                  <a:cubicBezTo>
                    <a:pt x="190" y="369"/>
                    <a:pt x="190" y="369"/>
                    <a:pt x="190" y="369"/>
                  </a:cubicBezTo>
                  <a:cubicBezTo>
                    <a:pt x="190" y="370"/>
                    <a:pt x="189" y="370"/>
                    <a:pt x="189" y="370"/>
                  </a:cubicBezTo>
                  <a:cubicBezTo>
                    <a:pt x="191" y="370"/>
                    <a:pt x="190" y="371"/>
                    <a:pt x="191" y="371"/>
                  </a:cubicBezTo>
                  <a:cubicBezTo>
                    <a:pt x="190" y="371"/>
                    <a:pt x="190" y="371"/>
                    <a:pt x="190" y="371"/>
                  </a:cubicBezTo>
                  <a:cubicBezTo>
                    <a:pt x="192" y="371"/>
                    <a:pt x="192" y="371"/>
                    <a:pt x="192" y="371"/>
                  </a:cubicBezTo>
                  <a:cubicBezTo>
                    <a:pt x="191" y="371"/>
                    <a:pt x="191" y="371"/>
                    <a:pt x="191" y="371"/>
                  </a:cubicBezTo>
                  <a:cubicBezTo>
                    <a:pt x="189" y="371"/>
                    <a:pt x="189" y="371"/>
                    <a:pt x="189" y="371"/>
                  </a:cubicBezTo>
                  <a:cubicBezTo>
                    <a:pt x="188" y="371"/>
                    <a:pt x="191" y="371"/>
                    <a:pt x="192" y="372"/>
                  </a:cubicBezTo>
                  <a:cubicBezTo>
                    <a:pt x="193" y="372"/>
                    <a:pt x="191" y="372"/>
                    <a:pt x="191" y="372"/>
                  </a:cubicBezTo>
                  <a:cubicBezTo>
                    <a:pt x="190" y="372"/>
                    <a:pt x="191" y="372"/>
                    <a:pt x="191" y="372"/>
                  </a:cubicBezTo>
                  <a:cubicBezTo>
                    <a:pt x="189" y="371"/>
                    <a:pt x="190" y="372"/>
                    <a:pt x="189" y="372"/>
                  </a:cubicBezTo>
                  <a:cubicBezTo>
                    <a:pt x="189" y="372"/>
                    <a:pt x="191" y="372"/>
                    <a:pt x="191" y="372"/>
                  </a:cubicBezTo>
                  <a:cubicBezTo>
                    <a:pt x="190" y="373"/>
                    <a:pt x="191" y="373"/>
                    <a:pt x="189" y="373"/>
                  </a:cubicBezTo>
                  <a:cubicBezTo>
                    <a:pt x="190" y="373"/>
                    <a:pt x="190" y="373"/>
                    <a:pt x="191" y="374"/>
                  </a:cubicBezTo>
                  <a:cubicBezTo>
                    <a:pt x="191" y="373"/>
                    <a:pt x="191" y="373"/>
                    <a:pt x="193" y="373"/>
                  </a:cubicBezTo>
                  <a:cubicBezTo>
                    <a:pt x="193" y="373"/>
                    <a:pt x="193" y="374"/>
                    <a:pt x="192" y="374"/>
                  </a:cubicBezTo>
                  <a:cubicBezTo>
                    <a:pt x="192" y="374"/>
                    <a:pt x="192" y="374"/>
                    <a:pt x="192" y="374"/>
                  </a:cubicBezTo>
                  <a:cubicBezTo>
                    <a:pt x="192" y="374"/>
                    <a:pt x="192" y="374"/>
                    <a:pt x="193" y="374"/>
                  </a:cubicBezTo>
                  <a:cubicBezTo>
                    <a:pt x="191" y="374"/>
                    <a:pt x="191" y="374"/>
                    <a:pt x="191" y="374"/>
                  </a:cubicBezTo>
                  <a:cubicBezTo>
                    <a:pt x="193" y="374"/>
                    <a:pt x="192" y="375"/>
                    <a:pt x="193" y="375"/>
                  </a:cubicBezTo>
                  <a:cubicBezTo>
                    <a:pt x="191" y="375"/>
                    <a:pt x="189" y="375"/>
                    <a:pt x="189" y="375"/>
                  </a:cubicBezTo>
                  <a:cubicBezTo>
                    <a:pt x="190" y="376"/>
                    <a:pt x="190" y="376"/>
                    <a:pt x="190" y="376"/>
                  </a:cubicBezTo>
                  <a:cubicBezTo>
                    <a:pt x="191" y="376"/>
                    <a:pt x="190" y="376"/>
                    <a:pt x="189" y="376"/>
                  </a:cubicBezTo>
                  <a:cubicBezTo>
                    <a:pt x="188" y="376"/>
                    <a:pt x="194" y="377"/>
                    <a:pt x="192" y="377"/>
                  </a:cubicBezTo>
                  <a:cubicBezTo>
                    <a:pt x="190" y="377"/>
                    <a:pt x="190" y="377"/>
                    <a:pt x="189" y="377"/>
                  </a:cubicBezTo>
                  <a:cubicBezTo>
                    <a:pt x="190" y="378"/>
                    <a:pt x="191" y="378"/>
                    <a:pt x="191" y="378"/>
                  </a:cubicBezTo>
                  <a:cubicBezTo>
                    <a:pt x="192" y="378"/>
                    <a:pt x="189" y="377"/>
                    <a:pt x="191" y="377"/>
                  </a:cubicBezTo>
                  <a:cubicBezTo>
                    <a:pt x="192" y="377"/>
                    <a:pt x="191" y="378"/>
                    <a:pt x="192" y="378"/>
                  </a:cubicBezTo>
                  <a:cubicBezTo>
                    <a:pt x="187" y="378"/>
                    <a:pt x="191" y="380"/>
                    <a:pt x="188" y="380"/>
                  </a:cubicBezTo>
                  <a:cubicBezTo>
                    <a:pt x="191" y="380"/>
                    <a:pt x="189" y="381"/>
                    <a:pt x="190" y="381"/>
                  </a:cubicBezTo>
                  <a:cubicBezTo>
                    <a:pt x="187" y="381"/>
                    <a:pt x="190" y="382"/>
                    <a:pt x="189" y="382"/>
                  </a:cubicBezTo>
                  <a:cubicBezTo>
                    <a:pt x="191" y="382"/>
                    <a:pt x="191" y="382"/>
                    <a:pt x="191" y="382"/>
                  </a:cubicBezTo>
                  <a:cubicBezTo>
                    <a:pt x="190" y="382"/>
                    <a:pt x="195" y="383"/>
                    <a:pt x="192" y="383"/>
                  </a:cubicBezTo>
                  <a:cubicBezTo>
                    <a:pt x="191" y="383"/>
                    <a:pt x="190" y="383"/>
                    <a:pt x="190" y="383"/>
                  </a:cubicBezTo>
                  <a:cubicBezTo>
                    <a:pt x="187" y="383"/>
                    <a:pt x="192" y="384"/>
                    <a:pt x="189" y="384"/>
                  </a:cubicBezTo>
                  <a:cubicBezTo>
                    <a:pt x="190" y="384"/>
                    <a:pt x="192" y="384"/>
                    <a:pt x="193" y="385"/>
                  </a:cubicBezTo>
                  <a:cubicBezTo>
                    <a:pt x="192" y="385"/>
                    <a:pt x="190" y="385"/>
                    <a:pt x="190" y="385"/>
                  </a:cubicBezTo>
                  <a:cubicBezTo>
                    <a:pt x="190" y="386"/>
                    <a:pt x="191" y="386"/>
                    <a:pt x="190" y="386"/>
                  </a:cubicBezTo>
                  <a:cubicBezTo>
                    <a:pt x="189" y="386"/>
                    <a:pt x="189" y="386"/>
                    <a:pt x="189" y="386"/>
                  </a:cubicBezTo>
                  <a:cubicBezTo>
                    <a:pt x="188" y="386"/>
                    <a:pt x="189" y="386"/>
                    <a:pt x="190" y="387"/>
                  </a:cubicBezTo>
                  <a:cubicBezTo>
                    <a:pt x="188" y="387"/>
                    <a:pt x="189" y="388"/>
                    <a:pt x="188" y="388"/>
                  </a:cubicBezTo>
                  <a:cubicBezTo>
                    <a:pt x="191" y="389"/>
                    <a:pt x="187" y="389"/>
                    <a:pt x="190" y="389"/>
                  </a:cubicBezTo>
                  <a:cubicBezTo>
                    <a:pt x="189" y="389"/>
                    <a:pt x="189" y="389"/>
                    <a:pt x="189" y="389"/>
                  </a:cubicBezTo>
                  <a:cubicBezTo>
                    <a:pt x="190" y="389"/>
                    <a:pt x="192" y="390"/>
                    <a:pt x="192" y="390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88" y="390"/>
                    <a:pt x="190" y="390"/>
                    <a:pt x="189" y="391"/>
                  </a:cubicBezTo>
                  <a:cubicBezTo>
                    <a:pt x="190" y="390"/>
                    <a:pt x="189" y="391"/>
                    <a:pt x="190" y="391"/>
                  </a:cubicBezTo>
                  <a:cubicBezTo>
                    <a:pt x="191" y="391"/>
                    <a:pt x="191" y="391"/>
                    <a:pt x="191" y="391"/>
                  </a:cubicBezTo>
                  <a:cubicBezTo>
                    <a:pt x="192" y="392"/>
                    <a:pt x="192" y="391"/>
                    <a:pt x="192" y="392"/>
                  </a:cubicBezTo>
                  <a:cubicBezTo>
                    <a:pt x="192" y="392"/>
                    <a:pt x="190" y="392"/>
                    <a:pt x="190" y="392"/>
                  </a:cubicBezTo>
                  <a:cubicBezTo>
                    <a:pt x="189" y="392"/>
                    <a:pt x="190" y="392"/>
                    <a:pt x="190" y="393"/>
                  </a:cubicBezTo>
                  <a:cubicBezTo>
                    <a:pt x="190" y="393"/>
                    <a:pt x="190" y="392"/>
                    <a:pt x="191" y="393"/>
                  </a:cubicBezTo>
                  <a:cubicBezTo>
                    <a:pt x="191" y="393"/>
                    <a:pt x="190" y="393"/>
                    <a:pt x="190" y="393"/>
                  </a:cubicBezTo>
                  <a:cubicBezTo>
                    <a:pt x="190" y="393"/>
                    <a:pt x="191" y="393"/>
                    <a:pt x="191" y="393"/>
                  </a:cubicBezTo>
                  <a:cubicBezTo>
                    <a:pt x="191" y="393"/>
                    <a:pt x="191" y="393"/>
                    <a:pt x="191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88" y="393"/>
                    <a:pt x="188" y="393"/>
                    <a:pt x="188" y="393"/>
                  </a:cubicBezTo>
                  <a:cubicBezTo>
                    <a:pt x="188" y="394"/>
                    <a:pt x="190" y="394"/>
                    <a:pt x="191" y="394"/>
                  </a:cubicBezTo>
                  <a:cubicBezTo>
                    <a:pt x="189" y="395"/>
                    <a:pt x="191" y="396"/>
                    <a:pt x="192" y="396"/>
                  </a:cubicBezTo>
                  <a:cubicBezTo>
                    <a:pt x="192" y="396"/>
                    <a:pt x="190" y="396"/>
                    <a:pt x="191" y="396"/>
                  </a:cubicBezTo>
                  <a:cubicBezTo>
                    <a:pt x="191" y="397"/>
                    <a:pt x="193" y="397"/>
                    <a:pt x="192" y="397"/>
                  </a:cubicBezTo>
                  <a:cubicBezTo>
                    <a:pt x="192" y="397"/>
                    <a:pt x="191" y="397"/>
                    <a:pt x="191" y="398"/>
                  </a:cubicBezTo>
                  <a:cubicBezTo>
                    <a:pt x="190" y="398"/>
                    <a:pt x="192" y="397"/>
                    <a:pt x="192" y="397"/>
                  </a:cubicBezTo>
                  <a:cubicBezTo>
                    <a:pt x="190" y="398"/>
                    <a:pt x="194" y="399"/>
                    <a:pt x="192" y="400"/>
                  </a:cubicBezTo>
                  <a:cubicBezTo>
                    <a:pt x="192" y="399"/>
                    <a:pt x="191" y="399"/>
                    <a:pt x="191" y="399"/>
                  </a:cubicBezTo>
                  <a:cubicBezTo>
                    <a:pt x="191" y="400"/>
                    <a:pt x="192" y="400"/>
                    <a:pt x="194" y="401"/>
                  </a:cubicBezTo>
                  <a:cubicBezTo>
                    <a:pt x="192" y="401"/>
                    <a:pt x="192" y="401"/>
                    <a:pt x="192" y="401"/>
                  </a:cubicBezTo>
                  <a:cubicBezTo>
                    <a:pt x="192" y="401"/>
                    <a:pt x="193" y="401"/>
                    <a:pt x="194" y="401"/>
                  </a:cubicBezTo>
                  <a:cubicBezTo>
                    <a:pt x="195" y="401"/>
                    <a:pt x="196" y="401"/>
                    <a:pt x="196" y="402"/>
                  </a:cubicBezTo>
                  <a:cubicBezTo>
                    <a:pt x="196" y="402"/>
                    <a:pt x="196" y="402"/>
                    <a:pt x="196" y="402"/>
                  </a:cubicBezTo>
                  <a:cubicBezTo>
                    <a:pt x="196" y="402"/>
                    <a:pt x="197" y="402"/>
                    <a:pt x="197" y="402"/>
                  </a:cubicBezTo>
                  <a:cubicBezTo>
                    <a:pt x="196" y="403"/>
                    <a:pt x="196" y="402"/>
                    <a:pt x="195" y="402"/>
                  </a:cubicBezTo>
                  <a:cubicBezTo>
                    <a:pt x="193" y="403"/>
                    <a:pt x="194" y="404"/>
                    <a:pt x="194" y="404"/>
                  </a:cubicBezTo>
                  <a:cubicBezTo>
                    <a:pt x="195" y="404"/>
                    <a:pt x="195" y="404"/>
                    <a:pt x="195" y="404"/>
                  </a:cubicBezTo>
                  <a:cubicBezTo>
                    <a:pt x="196" y="404"/>
                    <a:pt x="194" y="404"/>
                    <a:pt x="194" y="404"/>
                  </a:cubicBezTo>
                  <a:cubicBezTo>
                    <a:pt x="199" y="405"/>
                    <a:pt x="199" y="405"/>
                    <a:pt x="199" y="405"/>
                  </a:cubicBezTo>
                  <a:cubicBezTo>
                    <a:pt x="198" y="404"/>
                    <a:pt x="197" y="405"/>
                    <a:pt x="196" y="405"/>
                  </a:cubicBezTo>
                  <a:cubicBezTo>
                    <a:pt x="196" y="405"/>
                    <a:pt x="199" y="406"/>
                    <a:pt x="201" y="406"/>
                  </a:cubicBezTo>
                  <a:cubicBezTo>
                    <a:pt x="200" y="406"/>
                    <a:pt x="201" y="406"/>
                    <a:pt x="201" y="407"/>
                  </a:cubicBezTo>
                  <a:cubicBezTo>
                    <a:pt x="200" y="407"/>
                    <a:pt x="202" y="407"/>
                    <a:pt x="200" y="407"/>
                  </a:cubicBezTo>
                  <a:cubicBezTo>
                    <a:pt x="199" y="407"/>
                    <a:pt x="199" y="407"/>
                    <a:pt x="199" y="407"/>
                  </a:cubicBezTo>
                  <a:cubicBezTo>
                    <a:pt x="199" y="407"/>
                    <a:pt x="197" y="407"/>
                    <a:pt x="196" y="407"/>
                  </a:cubicBezTo>
                  <a:cubicBezTo>
                    <a:pt x="196" y="407"/>
                    <a:pt x="196" y="408"/>
                    <a:pt x="195" y="409"/>
                  </a:cubicBezTo>
                  <a:cubicBezTo>
                    <a:pt x="198" y="408"/>
                    <a:pt x="197" y="410"/>
                    <a:pt x="199" y="409"/>
                  </a:cubicBezTo>
                  <a:cubicBezTo>
                    <a:pt x="200" y="410"/>
                    <a:pt x="197" y="410"/>
                    <a:pt x="197" y="410"/>
                  </a:cubicBezTo>
                  <a:cubicBezTo>
                    <a:pt x="198" y="411"/>
                    <a:pt x="197" y="411"/>
                    <a:pt x="197" y="412"/>
                  </a:cubicBezTo>
                  <a:cubicBezTo>
                    <a:pt x="197" y="412"/>
                    <a:pt x="197" y="412"/>
                    <a:pt x="197" y="412"/>
                  </a:cubicBezTo>
                  <a:cubicBezTo>
                    <a:pt x="198" y="412"/>
                    <a:pt x="197" y="413"/>
                    <a:pt x="199" y="413"/>
                  </a:cubicBezTo>
                  <a:cubicBezTo>
                    <a:pt x="198" y="413"/>
                    <a:pt x="198" y="413"/>
                    <a:pt x="198" y="413"/>
                  </a:cubicBezTo>
                  <a:cubicBezTo>
                    <a:pt x="197" y="414"/>
                    <a:pt x="201" y="413"/>
                    <a:pt x="200" y="414"/>
                  </a:cubicBezTo>
                  <a:cubicBezTo>
                    <a:pt x="199" y="414"/>
                    <a:pt x="199" y="414"/>
                    <a:pt x="199" y="414"/>
                  </a:cubicBezTo>
                  <a:cubicBezTo>
                    <a:pt x="200" y="414"/>
                    <a:pt x="198" y="415"/>
                    <a:pt x="200" y="415"/>
                  </a:cubicBezTo>
                  <a:cubicBezTo>
                    <a:pt x="199" y="415"/>
                    <a:pt x="199" y="415"/>
                    <a:pt x="198" y="415"/>
                  </a:cubicBezTo>
                  <a:cubicBezTo>
                    <a:pt x="199" y="415"/>
                    <a:pt x="199" y="416"/>
                    <a:pt x="200" y="416"/>
                  </a:cubicBezTo>
                  <a:cubicBezTo>
                    <a:pt x="198" y="416"/>
                    <a:pt x="198" y="416"/>
                    <a:pt x="198" y="416"/>
                  </a:cubicBezTo>
                  <a:cubicBezTo>
                    <a:pt x="197" y="417"/>
                    <a:pt x="201" y="416"/>
                    <a:pt x="200" y="417"/>
                  </a:cubicBezTo>
                  <a:cubicBezTo>
                    <a:pt x="200" y="417"/>
                    <a:pt x="199" y="417"/>
                    <a:pt x="199" y="417"/>
                  </a:cubicBezTo>
                  <a:cubicBezTo>
                    <a:pt x="200" y="417"/>
                    <a:pt x="200" y="418"/>
                    <a:pt x="200" y="418"/>
                  </a:cubicBezTo>
                  <a:cubicBezTo>
                    <a:pt x="198" y="419"/>
                    <a:pt x="198" y="419"/>
                    <a:pt x="198" y="419"/>
                  </a:cubicBezTo>
                  <a:cubicBezTo>
                    <a:pt x="198" y="421"/>
                    <a:pt x="198" y="423"/>
                    <a:pt x="201" y="425"/>
                  </a:cubicBezTo>
                  <a:cubicBezTo>
                    <a:pt x="198" y="425"/>
                    <a:pt x="199" y="424"/>
                    <a:pt x="197" y="425"/>
                  </a:cubicBezTo>
                  <a:cubicBezTo>
                    <a:pt x="200" y="425"/>
                    <a:pt x="198" y="425"/>
                    <a:pt x="199" y="426"/>
                  </a:cubicBezTo>
                  <a:cubicBezTo>
                    <a:pt x="198" y="426"/>
                    <a:pt x="198" y="426"/>
                    <a:pt x="198" y="426"/>
                  </a:cubicBezTo>
                  <a:cubicBezTo>
                    <a:pt x="199" y="426"/>
                    <a:pt x="198" y="426"/>
                    <a:pt x="198" y="426"/>
                  </a:cubicBezTo>
                  <a:cubicBezTo>
                    <a:pt x="199" y="426"/>
                    <a:pt x="199" y="426"/>
                    <a:pt x="199" y="426"/>
                  </a:cubicBezTo>
                  <a:cubicBezTo>
                    <a:pt x="199" y="426"/>
                    <a:pt x="199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8" y="427"/>
                    <a:pt x="197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7" y="428"/>
                    <a:pt x="197" y="428"/>
                    <a:pt x="197" y="428"/>
                  </a:cubicBezTo>
                  <a:cubicBezTo>
                    <a:pt x="200" y="428"/>
                    <a:pt x="198" y="428"/>
                    <a:pt x="198" y="428"/>
                  </a:cubicBezTo>
                  <a:cubicBezTo>
                    <a:pt x="197" y="429"/>
                    <a:pt x="194" y="427"/>
                    <a:pt x="194" y="429"/>
                  </a:cubicBezTo>
                  <a:cubicBezTo>
                    <a:pt x="194" y="429"/>
                    <a:pt x="194" y="429"/>
                    <a:pt x="194" y="429"/>
                  </a:cubicBezTo>
                  <a:cubicBezTo>
                    <a:pt x="189" y="432"/>
                    <a:pt x="183" y="435"/>
                    <a:pt x="180" y="441"/>
                  </a:cubicBezTo>
                  <a:cubicBezTo>
                    <a:pt x="180" y="442"/>
                    <a:pt x="179" y="443"/>
                    <a:pt x="178" y="444"/>
                  </a:cubicBezTo>
                  <a:cubicBezTo>
                    <a:pt x="178" y="441"/>
                    <a:pt x="178" y="437"/>
                    <a:pt x="180" y="434"/>
                  </a:cubicBezTo>
                  <a:cubicBezTo>
                    <a:pt x="179" y="431"/>
                    <a:pt x="178" y="427"/>
                    <a:pt x="179" y="425"/>
                  </a:cubicBezTo>
                  <a:cubicBezTo>
                    <a:pt x="178" y="412"/>
                    <a:pt x="182" y="402"/>
                    <a:pt x="179" y="389"/>
                  </a:cubicBezTo>
                  <a:cubicBezTo>
                    <a:pt x="179" y="390"/>
                    <a:pt x="178" y="389"/>
                    <a:pt x="177" y="389"/>
                  </a:cubicBezTo>
                  <a:cubicBezTo>
                    <a:pt x="178" y="389"/>
                    <a:pt x="178" y="389"/>
                    <a:pt x="178" y="389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6" y="387"/>
                    <a:pt x="178" y="387"/>
                    <a:pt x="178" y="388"/>
                  </a:cubicBezTo>
                  <a:cubicBezTo>
                    <a:pt x="178" y="383"/>
                    <a:pt x="177" y="379"/>
                    <a:pt x="178" y="374"/>
                  </a:cubicBezTo>
                  <a:cubicBezTo>
                    <a:pt x="175" y="374"/>
                    <a:pt x="177" y="371"/>
                    <a:pt x="175" y="371"/>
                  </a:cubicBezTo>
                  <a:cubicBezTo>
                    <a:pt x="176" y="371"/>
                    <a:pt x="176" y="371"/>
                    <a:pt x="176" y="371"/>
                  </a:cubicBezTo>
                  <a:cubicBezTo>
                    <a:pt x="175" y="368"/>
                    <a:pt x="175" y="368"/>
                    <a:pt x="177" y="365"/>
                  </a:cubicBezTo>
                  <a:cubicBezTo>
                    <a:pt x="178" y="353"/>
                    <a:pt x="176" y="340"/>
                    <a:pt x="174" y="326"/>
                  </a:cubicBezTo>
                  <a:cubicBezTo>
                    <a:pt x="170" y="313"/>
                    <a:pt x="162" y="297"/>
                    <a:pt x="148" y="288"/>
                  </a:cubicBezTo>
                  <a:cubicBezTo>
                    <a:pt x="143" y="290"/>
                    <a:pt x="142" y="286"/>
                    <a:pt x="138" y="288"/>
                  </a:cubicBezTo>
                  <a:cubicBezTo>
                    <a:pt x="138" y="287"/>
                    <a:pt x="138" y="287"/>
                    <a:pt x="138" y="287"/>
                  </a:cubicBezTo>
                  <a:cubicBezTo>
                    <a:pt x="136" y="288"/>
                    <a:pt x="136" y="286"/>
                    <a:pt x="133" y="284"/>
                  </a:cubicBezTo>
                  <a:cubicBezTo>
                    <a:pt x="133" y="285"/>
                    <a:pt x="132" y="284"/>
                    <a:pt x="132" y="286"/>
                  </a:cubicBezTo>
                  <a:cubicBezTo>
                    <a:pt x="131" y="287"/>
                    <a:pt x="131" y="282"/>
                    <a:pt x="129" y="283"/>
                  </a:cubicBezTo>
                  <a:cubicBezTo>
                    <a:pt x="129" y="282"/>
                    <a:pt x="129" y="284"/>
                    <a:pt x="129" y="283"/>
                  </a:cubicBezTo>
                  <a:cubicBezTo>
                    <a:pt x="125" y="285"/>
                    <a:pt x="129" y="282"/>
                    <a:pt x="127" y="279"/>
                  </a:cubicBezTo>
                  <a:cubicBezTo>
                    <a:pt x="120" y="278"/>
                    <a:pt x="113" y="280"/>
                    <a:pt x="107" y="278"/>
                  </a:cubicBezTo>
                  <a:cubicBezTo>
                    <a:pt x="108" y="278"/>
                    <a:pt x="108" y="280"/>
                    <a:pt x="107" y="280"/>
                  </a:cubicBezTo>
                  <a:cubicBezTo>
                    <a:pt x="107" y="276"/>
                    <a:pt x="105" y="280"/>
                    <a:pt x="104" y="279"/>
                  </a:cubicBezTo>
                  <a:cubicBezTo>
                    <a:pt x="104" y="278"/>
                    <a:pt x="105" y="278"/>
                    <a:pt x="105" y="278"/>
                  </a:cubicBezTo>
                  <a:cubicBezTo>
                    <a:pt x="103" y="276"/>
                    <a:pt x="101" y="278"/>
                    <a:pt x="98" y="277"/>
                  </a:cubicBezTo>
                  <a:cubicBezTo>
                    <a:pt x="96" y="278"/>
                    <a:pt x="94" y="275"/>
                    <a:pt x="92" y="277"/>
                  </a:cubicBezTo>
                  <a:cubicBezTo>
                    <a:pt x="93" y="275"/>
                    <a:pt x="91" y="276"/>
                    <a:pt x="91" y="275"/>
                  </a:cubicBezTo>
                  <a:cubicBezTo>
                    <a:pt x="89" y="279"/>
                    <a:pt x="88" y="273"/>
                    <a:pt x="85" y="275"/>
                  </a:cubicBezTo>
                  <a:cubicBezTo>
                    <a:pt x="86" y="275"/>
                    <a:pt x="86" y="275"/>
                    <a:pt x="86" y="275"/>
                  </a:cubicBezTo>
                  <a:cubicBezTo>
                    <a:pt x="80" y="274"/>
                    <a:pt x="77" y="272"/>
                    <a:pt x="72" y="271"/>
                  </a:cubicBezTo>
                  <a:cubicBezTo>
                    <a:pt x="69" y="270"/>
                    <a:pt x="69" y="264"/>
                    <a:pt x="66" y="264"/>
                  </a:cubicBezTo>
                  <a:cubicBezTo>
                    <a:pt x="65" y="265"/>
                    <a:pt x="65" y="265"/>
                    <a:pt x="64" y="265"/>
                  </a:cubicBezTo>
                  <a:cubicBezTo>
                    <a:pt x="64" y="264"/>
                    <a:pt x="65" y="264"/>
                    <a:pt x="65" y="264"/>
                  </a:cubicBezTo>
                  <a:cubicBezTo>
                    <a:pt x="63" y="263"/>
                    <a:pt x="63" y="260"/>
                    <a:pt x="62" y="259"/>
                  </a:cubicBezTo>
                  <a:cubicBezTo>
                    <a:pt x="62" y="259"/>
                    <a:pt x="61" y="258"/>
                    <a:pt x="60" y="259"/>
                  </a:cubicBezTo>
                  <a:cubicBezTo>
                    <a:pt x="61" y="256"/>
                    <a:pt x="56" y="255"/>
                    <a:pt x="57" y="252"/>
                  </a:cubicBezTo>
                  <a:cubicBezTo>
                    <a:pt x="54" y="254"/>
                    <a:pt x="54" y="252"/>
                    <a:pt x="53" y="251"/>
                  </a:cubicBezTo>
                  <a:cubicBezTo>
                    <a:pt x="53" y="251"/>
                    <a:pt x="54" y="250"/>
                    <a:pt x="54" y="250"/>
                  </a:cubicBezTo>
                  <a:cubicBezTo>
                    <a:pt x="53" y="249"/>
                    <a:pt x="53" y="248"/>
                    <a:pt x="53" y="245"/>
                  </a:cubicBezTo>
                  <a:cubicBezTo>
                    <a:pt x="52" y="245"/>
                    <a:pt x="50" y="245"/>
                    <a:pt x="50" y="244"/>
                  </a:cubicBezTo>
                  <a:cubicBezTo>
                    <a:pt x="52" y="242"/>
                    <a:pt x="50" y="241"/>
                    <a:pt x="50" y="240"/>
                  </a:cubicBezTo>
                  <a:cubicBezTo>
                    <a:pt x="48" y="241"/>
                    <a:pt x="46" y="240"/>
                    <a:pt x="47" y="239"/>
                  </a:cubicBezTo>
                  <a:cubicBezTo>
                    <a:pt x="49" y="238"/>
                    <a:pt x="49" y="238"/>
                    <a:pt x="49" y="238"/>
                  </a:cubicBezTo>
                  <a:cubicBezTo>
                    <a:pt x="46" y="235"/>
                    <a:pt x="48" y="230"/>
                    <a:pt x="44" y="225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2" y="219"/>
                    <a:pt x="42" y="213"/>
                    <a:pt x="37" y="209"/>
                  </a:cubicBezTo>
                  <a:cubicBezTo>
                    <a:pt x="37" y="208"/>
                    <a:pt x="37" y="207"/>
                    <a:pt x="36" y="205"/>
                  </a:cubicBezTo>
                  <a:cubicBezTo>
                    <a:pt x="37" y="205"/>
                    <a:pt x="39" y="204"/>
                    <a:pt x="40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41" y="201"/>
                    <a:pt x="44" y="197"/>
                    <a:pt x="48" y="196"/>
                  </a:cubicBezTo>
                  <a:cubicBezTo>
                    <a:pt x="47" y="198"/>
                    <a:pt x="49" y="198"/>
                    <a:pt x="49" y="199"/>
                  </a:cubicBezTo>
                  <a:cubicBezTo>
                    <a:pt x="50" y="198"/>
                    <a:pt x="50" y="196"/>
                    <a:pt x="52" y="196"/>
                  </a:cubicBezTo>
                  <a:cubicBezTo>
                    <a:pt x="51" y="199"/>
                    <a:pt x="51" y="199"/>
                    <a:pt x="51" y="199"/>
                  </a:cubicBezTo>
                  <a:cubicBezTo>
                    <a:pt x="52" y="197"/>
                    <a:pt x="56" y="193"/>
                    <a:pt x="59" y="190"/>
                  </a:cubicBezTo>
                  <a:cubicBezTo>
                    <a:pt x="59" y="197"/>
                    <a:pt x="61" y="192"/>
                    <a:pt x="62" y="201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1" y="202"/>
                    <a:pt x="61" y="203"/>
                    <a:pt x="62" y="206"/>
                  </a:cubicBezTo>
                  <a:cubicBezTo>
                    <a:pt x="64" y="206"/>
                    <a:pt x="65" y="204"/>
                    <a:pt x="64" y="199"/>
                  </a:cubicBezTo>
                  <a:cubicBezTo>
                    <a:pt x="68" y="202"/>
                    <a:pt x="65" y="203"/>
                    <a:pt x="68" y="212"/>
                  </a:cubicBezTo>
                  <a:cubicBezTo>
                    <a:pt x="71" y="214"/>
                    <a:pt x="66" y="208"/>
                    <a:pt x="69" y="207"/>
                  </a:cubicBezTo>
                  <a:cubicBezTo>
                    <a:pt x="70" y="206"/>
                    <a:pt x="71" y="211"/>
                    <a:pt x="75" y="215"/>
                  </a:cubicBezTo>
                  <a:cubicBezTo>
                    <a:pt x="82" y="221"/>
                    <a:pt x="78" y="220"/>
                    <a:pt x="81" y="223"/>
                  </a:cubicBezTo>
                  <a:cubicBezTo>
                    <a:pt x="79" y="223"/>
                    <a:pt x="71" y="217"/>
                    <a:pt x="73" y="217"/>
                  </a:cubicBezTo>
                  <a:cubicBezTo>
                    <a:pt x="65" y="209"/>
                    <a:pt x="73" y="224"/>
                    <a:pt x="68" y="218"/>
                  </a:cubicBezTo>
                  <a:cubicBezTo>
                    <a:pt x="75" y="226"/>
                    <a:pt x="76" y="226"/>
                    <a:pt x="82" y="226"/>
                  </a:cubicBezTo>
                  <a:cubicBezTo>
                    <a:pt x="79" y="225"/>
                    <a:pt x="85" y="224"/>
                    <a:pt x="82" y="223"/>
                  </a:cubicBezTo>
                  <a:cubicBezTo>
                    <a:pt x="98" y="219"/>
                    <a:pt x="96" y="225"/>
                    <a:pt x="106" y="216"/>
                  </a:cubicBezTo>
                  <a:cubicBezTo>
                    <a:pt x="103" y="216"/>
                    <a:pt x="111" y="202"/>
                    <a:pt x="104" y="206"/>
                  </a:cubicBezTo>
                  <a:cubicBezTo>
                    <a:pt x="104" y="204"/>
                    <a:pt x="105" y="201"/>
                    <a:pt x="107" y="200"/>
                  </a:cubicBezTo>
                  <a:cubicBezTo>
                    <a:pt x="107" y="203"/>
                    <a:pt x="110" y="197"/>
                    <a:pt x="110" y="201"/>
                  </a:cubicBezTo>
                  <a:cubicBezTo>
                    <a:pt x="111" y="198"/>
                    <a:pt x="111" y="198"/>
                    <a:pt x="111" y="198"/>
                  </a:cubicBezTo>
                  <a:cubicBezTo>
                    <a:pt x="111" y="204"/>
                    <a:pt x="111" y="204"/>
                    <a:pt x="111" y="204"/>
                  </a:cubicBezTo>
                  <a:cubicBezTo>
                    <a:pt x="114" y="201"/>
                    <a:pt x="118" y="196"/>
                    <a:pt x="120" y="194"/>
                  </a:cubicBezTo>
                  <a:cubicBezTo>
                    <a:pt x="121" y="189"/>
                    <a:pt x="117" y="195"/>
                    <a:pt x="119" y="190"/>
                  </a:cubicBezTo>
                  <a:cubicBezTo>
                    <a:pt x="119" y="192"/>
                    <a:pt x="121" y="189"/>
                    <a:pt x="122" y="186"/>
                  </a:cubicBezTo>
                  <a:cubicBezTo>
                    <a:pt x="120" y="191"/>
                    <a:pt x="119" y="186"/>
                    <a:pt x="120" y="182"/>
                  </a:cubicBezTo>
                  <a:cubicBezTo>
                    <a:pt x="120" y="181"/>
                    <a:pt x="121" y="180"/>
                    <a:pt x="121" y="179"/>
                  </a:cubicBezTo>
                  <a:cubicBezTo>
                    <a:pt x="122" y="180"/>
                    <a:pt x="122" y="180"/>
                    <a:pt x="122" y="181"/>
                  </a:cubicBezTo>
                  <a:cubicBezTo>
                    <a:pt x="122" y="182"/>
                    <a:pt x="122" y="182"/>
                    <a:pt x="122" y="183"/>
                  </a:cubicBezTo>
                  <a:cubicBezTo>
                    <a:pt x="123" y="183"/>
                    <a:pt x="123" y="183"/>
                    <a:pt x="123" y="183"/>
                  </a:cubicBezTo>
                  <a:cubicBezTo>
                    <a:pt x="123" y="183"/>
                    <a:pt x="122" y="183"/>
                    <a:pt x="122" y="183"/>
                  </a:cubicBezTo>
                  <a:cubicBezTo>
                    <a:pt x="122" y="188"/>
                    <a:pt x="125" y="188"/>
                    <a:pt x="126" y="189"/>
                  </a:cubicBezTo>
                  <a:cubicBezTo>
                    <a:pt x="126" y="193"/>
                    <a:pt x="126" y="193"/>
                    <a:pt x="126" y="193"/>
                  </a:cubicBezTo>
                  <a:cubicBezTo>
                    <a:pt x="127" y="193"/>
                    <a:pt x="127" y="193"/>
                    <a:pt x="127" y="193"/>
                  </a:cubicBezTo>
                  <a:cubicBezTo>
                    <a:pt x="130" y="197"/>
                    <a:pt x="134" y="202"/>
                    <a:pt x="132" y="203"/>
                  </a:cubicBezTo>
                  <a:cubicBezTo>
                    <a:pt x="134" y="205"/>
                    <a:pt x="136" y="206"/>
                    <a:pt x="135" y="203"/>
                  </a:cubicBezTo>
                  <a:cubicBezTo>
                    <a:pt x="136" y="205"/>
                    <a:pt x="140" y="212"/>
                    <a:pt x="151" y="211"/>
                  </a:cubicBezTo>
                  <a:cubicBezTo>
                    <a:pt x="161" y="208"/>
                    <a:pt x="165" y="201"/>
                    <a:pt x="167" y="197"/>
                  </a:cubicBezTo>
                  <a:cubicBezTo>
                    <a:pt x="164" y="201"/>
                    <a:pt x="163" y="200"/>
                    <a:pt x="162" y="200"/>
                  </a:cubicBezTo>
                  <a:cubicBezTo>
                    <a:pt x="161" y="197"/>
                    <a:pt x="164" y="198"/>
                    <a:pt x="164" y="194"/>
                  </a:cubicBezTo>
                  <a:cubicBezTo>
                    <a:pt x="165" y="195"/>
                    <a:pt x="167" y="192"/>
                    <a:pt x="166" y="196"/>
                  </a:cubicBezTo>
                  <a:cubicBezTo>
                    <a:pt x="170" y="191"/>
                    <a:pt x="171" y="185"/>
                    <a:pt x="173" y="179"/>
                  </a:cubicBezTo>
                  <a:cubicBezTo>
                    <a:pt x="173" y="180"/>
                    <a:pt x="173" y="180"/>
                    <a:pt x="174" y="181"/>
                  </a:cubicBezTo>
                  <a:cubicBezTo>
                    <a:pt x="174" y="181"/>
                    <a:pt x="174" y="181"/>
                    <a:pt x="174" y="182"/>
                  </a:cubicBezTo>
                  <a:cubicBezTo>
                    <a:pt x="174" y="182"/>
                    <a:pt x="174" y="182"/>
                    <a:pt x="174" y="183"/>
                  </a:cubicBezTo>
                  <a:cubicBezTo>
                    <a:pt x="175" y="184"/>
                    <a:pt x="175" y="185"/>
                    <a:pt x="176" y="186"/>
                  </a:cubicBezTo>
                  <a:cubicBezTo>
                    <a:pt x="175" y="185"/>
                    <a:pt x="175" y="185"/>
                    <a:pt x="175" y="184"/>
                  </a:cubicBezTo>
                  <a:cubicBezTo>
                    <a:pt x="175" y="185"/>
                    <a:pt x="175" y="186"/>
                    <a:pt x="176" y="187"/>
                  </a:cubicBezTo>
                  <a:cubicBezTo>
                    <a:pt x="176" y="187"/>
                    <a:pt x="176" y="187"/>
                    <a:pt x="176" y="187"/>
                  </a:cubicBezTo>
                  <a:cubicBezTo>
                    <a:pt x="177" y="189"/>
                    <a:pt x="177" y="190"/>
                    <a:pt x="178" y="191"/>
                  </a:cubicBezTo>
                  <a:cubicBezTo>
                    <a:pt x="176" y="191"/>
                    <a:pt x="176" y="191"/>
                    <a:pt x="176" y="191"/>
                  </a:cubicBezTo>
                  <a:cubicBezTo>
                    <a:pt x="176" y="194"/>
                    <a:pt x="188" y="201"/>
                    <a:pt x="189" y="198"/>
                  </a:cubicBezTo>
                  <a:cubicBezTo>
                    <a:pt x="205" y="196"/>
                    <a:pt x="210" y="186"/>
                    <a:pt x="213" y="179"/>
                  </a:cubicBezTo>
                  <a:cubicBezTo>
                    <a:pt x="214" y="178"/>
                    <a:pt x="214" y="178"/>
                    <a:pt x="214" y="178"/>
                  </a:cubicBezTo>
                  <a:cubicBezTo>
                    <a:pt x="214" y="178"/>
                    <a:pt x="214" y="178"/>
                    <a:pt x="214" y="178"/>
                  </a:cubicBezTo>
                  <a:cubicBezTo>
                    <a:pt x="214" y="178"/>
                    <a:pt x="214" y="177"/>
                    <a:pt x="214" y="177"/>
                  </a:cubicBezTo>
                  <a:cubicBezTo>
                    <a:pt x="214" y="177"/>
                    <a:pt x="215" y="177"/>
                    <a:pt x="215" y="177"/>
                  </a:cubicBezTo>
                  <a:cubicBezTo>
                    <a:pt x="219" y="183"/>
                    <a:pt x="215" y="181"/>
                    <a:pt x="216" y="184"/>
                  </a:cubicBezTo>
                  <a:cubicBezTo>
                    <a:pt x="224" y="191"/>
                    <a:pt x="234" y="187"/>
                    <a:pt x="239" y="182"/>
                  </a:cubicBezTo>
                  <a:cubicBezTo>
                    <a:pt x="239" y="182"/>
                    <a:pt x="240" y="183"/>
                    <a:pt x="239" y="183"/>
                  </a:cubicBezTo>
                  <a:cubicBezTo>
                    <a:pt x="244" y="179"/>
                    <a:pt x="250" y="173"/>
                    <a:pt x="253" y="167"/>
                  </a:cubicBezTo>
                  <a:cubicBezTo>
                    <a:pt x="255" y="173"/>
                    <a:pt x="258" y="178"/>
                    <a:pt x="262" y="183"/>
                  </a:cubicBezTo>
                  <a:cubicBezTo>
                    <a:pt x="272" y="194"/>
                    <a:pt x="282" y="179"/>
                    <a:pt x="282" y="172"/>
                  </a:cubicBezTo>
                  <a:cubicBezTo>
                    <a:pt x="282" y="171"/>
                    <a:pt x="283" y="172"/>
                    <a:pt x="283" y="173"/>
                  </a:cubicBezTo>
                  <a:cubicBezTo>
                    <a:pt x="283" y="162"/>
                    <a:pt x="288" y="150"/>
                    <a:pt x="283" y="141"/>
                  </a:cubicBezTo>
                  <a:cubicBezTo>
                    <a:pt x="281" y="138"/>
                    <a:pt x="281" y="138"/>
                    <a:pt x="281" y="138"/>
                  </a:cubicBezTo>
                  <a:cubicBezTo>
                    <a:pt x="282" y="136"/>
                    <a:pt x="283" y="136"/>
                    <a:pt x="284" y="134"/>
                  </a:cubicBezTo>
                  <a:cubicBezTo>
                    <a:pt x="283" y="132"/>
                    <a:pt x="283" y="124"/>
                    <a:pt x="282" y="122"/>
                  </a:cubicBezTo>
                  <a:cubicBezTo>
                    <a:pt x="283" y="121"/>
                    <a:pt x="283" y="123"/>
                    <a:pt x="283" y="123"/>
                  </a:cubicBezTo>
                  <a:cubicBezTo>
                    <a:pt x="284" y="122"/>
                    <a:pt x="284" y="121"/>
                    <a:pt x="284" y="120"/>
                  </a:cubicBezTo>
                  <a:cubicBezTo>
                    <a:pt x="285" y="120"/>
                    <a:pt x="286" y="120"/>
                    <a:pt x="287" y="120"/>
                  </a:cubicBezTo>
                  <a:cubicBezTo>
                    <a:pt x="293" y="141"/>
                    <a:pt x="294" y="171"/>
                    <a:pt x="312" y="180"/>
                  </a:cubicBezTo>
                  <a:cubicBezTo>
                    <a:pt x="316" y="182"/>
                    <a:pt x="313" y="183"/>
                    <a:pt x="315" y="184"/>
                  </a:cubicBezTo>
                  <a:cubicBezTo>
                    <a:pt x="325" y="187"/>
                    <a:pt x="336" y="188"/>
                    <a:pt x="347" y="188"/>
                  </a:cubicBezTo>
                  <a:cubicBezTo>
                    <a:pt x="346" y="189"/>
                    <a:pt x="345" y="190"/>
                    <a:pt x="344" y="191"/>
                  </a:cubicBezTo>
                  <a:cubicBezTo>
                    <a:pt x="346" y="193"/>
                    <a:pt x="342" y="195"/>
                    <a:pt x="343" y="196"/>
                  </a:cubicBezTo>
                  <a:cubicBezTo>
                    <a:pt x="343" y="196"/>
                    <a:pt x="343" y="196"/>
                    <a:pt x="343" y="195"/>
                  </a:cubicBezTo>
                  <a:cubicBezTo>
                    <a:pt x="340" y="201"/>
                    <a:pt x="343" y="196"/>
                    <a:pt x="338" y="200"/>
                  </a:cubicBezTo>
                  <a:cubicBezTo>
                    <a:pt x="327" y="213"/>
                    <a:pt x="329" y="230"/>
                    <a:pt x="329" y="240"/>
                  </a:cubicBezTo>
                  <a:cubicBezTo>
                    <a:pt x="330" y="251"/>
                    <a:pt x="331" y="257"/>
                    <a:pt x="326" y="263"/>
                  </a:cubicBezTo>
                  <a:cubicBezTo>
                    <a:pt x="327" y="267"/>
                    <a:pt x="324" y="267"/>
                    <a:pt x="325" y="270"/>
                  </a:cubicBezTo>
                  <a:cubicBezTo>
                    <a:pt x="324" y="269"/>
                    <a:pt x="324" y="269"/>
                    <a:pt x="324" y="269"/>
                  </a:cubicBezTo>
                  <a:cubicBezTo>
                    <a:pt x="324" y="271"/>
                    <a:pt x="323" y="270"/>
                    <a:pt x="321" y="270"/>
                  </a:cubicBezTo>
                  <a:cubicBezTo>
                    <a:pt x="321" y="271"/>
                    <a:pt x="320" y="271"/>
                    <a:pt x="321" y="272"/>
                  </a:cubicBezTo>
                  <a:cubicBezTo>
                    <a:pt x="322" y="274"/>
                    <a:pt x="319" y="270"/>
                    <a:pt x="318" y="271"/>
                  </a:cubicBezTo>
                  <a:cubicBezTo>
                    <a:pt x="318" y="271"/>
                    <a:pt x="319" y="272"/>
                    <a:pt x="318" y="272"/>
                  </a:cubicBezTo>
                  <a:cubicBezTo>
                    <a:pt x="317" y="275"/>
                    <a:pt x="318" y="271"/>
                    <a:pt x="315" y="270"/>
                  </a:cubicBezTo>
                  <a:cubicBezTo>
                    <a:pt x="311" y="273"/>
                    <a:pt x="306" y="276"/>
                    <a:pt x="302" y="277"/>
                  </a:cubicBezTo>
                  <a:cubicBezTo>
                    <a:pt x="302" y="277"/>
                    <a:pt x="303" y="278"/>
                    <a:pt x="302" y="278"/>
                  </a:cubicBezTo>
                  <a:cubicBezTo>
                    <a:pt x="301" y="275"/>
                    <a:pt x="301" y="280"/>
                    <a:pt x="299" y="279"/>
                  </a:cubicBezTo>
                  <a:cubicBezTo>
                    <a:pt x="300" y="277"/>
                    <a:pt x="300" y="277"/>
                    <a:pt x="300" y="277"/>
                  </a:cubicBezTo>
                  <a:cubicBezTo>
                    <a:pt x="297" y="277"/>
                    <a:pt x="296" y="279"/>
                    <a:pt x="293" y="279"/>
                  </a:cubicBezTo>
                  <a:cubicBezTo>
                    <a:pt x="292" y="280"/>
                    <a:pt x="288" y="279"/>
                    <a:pt x="287" y="281"/>
                  </a:cubicBezTo>
                  <a:cubicBezTo>
                    <a:pt x="287" y="280"/>
                    <a:pt x="286" y="280"/>
                    <a:pt x="285" y="280"/>
                  </a:cubicBezTo>
                  <a:cubicBezTo>
                    <a:pt x="285" y="284"/>
                    <a:pt x="281" y="280"/>
                    <a:pt x="280" y="284"/>
                  </a:cubicBezTo>
                  <a:cubicBezTo>
                    <a:pt x="280" y="283"/>
                    <a:pt x="280" y="283"/>
                    <a:pt x="280" y="283"/>
                  </a:cubicBezTo>
                  <a:cubicBezTo>
                    <a:pt x="274" y="287"/>
                    <a:pt x="267" y="290"/>
                    <a:pt x="263" y="297"/>
                  </a:cubicBezTo>
                  <a:cubicBezTo>
                    <a:pt x="260" y="300"/>
                    <a:pt x="256" y="300"/>
                    <a:pt x="254" y="305"/>
                  </a:cubicBezTo>
                  <a:cubicBezTo>
                    <a:pt x="254" y="306"/>
                    <a:pt x="255" y="306"/>
                    <a:pt x="255" y="307"/>
                  </a:cubicBezTo>
                  <a:cubicBezTo>
                    <a:pt x="255" y="308"/>
                    <a:pt x="254" y="306"/>
                    <a:pt x="254" y="306"/>
                  </a:cubicBezTo>
                  <a:cubicBezTo>
                    <a:pt x="254" y="309"/>
                    <a:pt x="251" y="310"/>
                    <a:pt x="250" y="312"/>
                  </a:cubicBezTo>
                  <a:cubicBezTo>
                    <a:pt x="250" y="313"/>
                    <a:pt x="250" y="314"/>
                    <a:pt x="251" y="314"/>
                  </a:cubicBezTo>
                  <a:cubicBezTo>
                    <a:pt x="247" y="315"/>
                    <a:pt x="248" y="320"/>
                    <a:pt x="245" y="322"/>
                  </a:cubicBezTo>
                  <a:cubicBezTo>
                    <a:pt x="248" y="322"/>
                    <a:pt x="246" y="324"/>
                    <a:pt x="247" y="325"/>
                  </a:cubicBezTo>
                  <a:cubicBezTo>
                    <a:pt x="246" y="326"/>
                    <a:pt x="245" y="326"/>
                    <a:pt x="245" y="325"/>
                  </a:cubicBezTo>
                  <a:cubicBezTo>
                    <a:pt x="245" y="327"/>
                    <a:pt x="244" y="328"/>
                    <a:pt x="243" y="330"/>
                  </a:cubicBezTo>
                  <a:cubicBezTo>
                    <a:pt x="243" y="332"/>
                    <a:pt x="244" y="333"/>
                    <a:pt x="243" y="334"/>
                  </a:cubicBezTo>
                  <a:cubicBezTo>
                    <a:pt x="241" y="334"/>
                    <a:pt x="242" y="336"/>
                    <a:pt x="241" y="338"/>
                  </a:cubicBezTo>
                  <a:cubicBezTo>
                    <a:pt x="243" y="338"/>
                    <a:pt x="244" y="340"/>
                    <a:pt x="243" y="341"/>
                  </a:cubicBezTo>
                  <a:cubicBezTo>
                    <a:pt x="240" y="340"/>
                    <a:pt x="240" y="340"/>
                    <a:pt x="240" y="340"/>
                  </a:cubicBezTo>
                  <a:cubicBezTo>
                    <a:pt x="241" y="344"/>
                    <a:pt x="237" y="350"/>
                    <a:pt x="240" y="355"/>
                  </a:cubicBezTo>
                  <a:cubicBezTo>
                    <a:pt x="238" y="355"/>
                    <a:pt x="238" y="355"/>
                    <a:pt x="238" y="355"/>
                  </a:cubicBezTo>
                  <a:cubicBezTo>
                    <a:pt x="239" y="360"/>
                    <a:pt x="236" y="365"/>
                    <a:pt x="239" y="370"/>
                  </a:cubicBezTo>
                  <a:cubicBezTo>
                    <a:pt x="238" y="371"/>
                    <a:pt x="237" y="373"/>
                    <a:pt x="237" y="374"/>
                  </a:cubicBezTo>
                  <a:cubicBezTo>
                    <a:pt x="239" y="376"/>
                    <a:pt x="238" y="376"/>
                    <a:pt x="241" y="378"/>
                  </a:cubicBezTo>
                  <a:cubicBezTo>
                    <a:pt x="241" y="378"/>
                    <a:pt x="239" y="379"/>
                    <a:pt x="239" y="379"/>
                  </a:cubicBezTo>
                  <a:cubicBezTo>
                    <a:pt x="238" y="381"/>
                    <a:pt x="236" y="383"/>
                    <a:pt x="238" y="385"/>
                  </a:cubicBezTo>
                  <a:cubicBezTo>
                    <a:pt x="237" y="385"/>
                    <a:pt x="237" y="385"/>
                    <a:pt x="237" y="385"/>
                  </a:cubicBezTo>
                  <a:cubicBezTo>
                    <a:pt x="238" y="387"/>
                    <a:pt x="240" y="389"/>
                    <a:pt x="238" y="391"/>
                  </a:cubicBezTo>
                  <a:cubicBezTo>
                    <a:pt x="239" y="391"/>
                    <a:pt x="239" y="393"/>
                    <a:pt x="241" y="393"/>
                  </a:cubicBezTo>
                  <a:cubicBezTo>
                    <a:pt x="241" y="393"/>
                    <a:pt x="239" y="393"/>
                    <a:pt x="240" y="394"/>
                  </a:cubicBezTo>
                  <a:cubicBezTo>
                    <a:pt x="238" y="393"/>
                    <a:pt x="238" y="393"/>
                    <a:pt x="238" y="393"/>
                  </a:cubicBezTo>
                  <a:cubicBezTo>
                    <a:pt x="237" y="397"/>
                    <a:pt x="238" y="401"/>
                    <a:pt x="239" y="405"/>
                  </a:cubicBezTo>
                  <a:cubicBezTo>
                    <a:pt x="236" y="406"/>
                    <a:pt x="239" y="409"/>
                    <a:pt x="237" y="411"/>
                  </a:cubicBezTo>
                  <a:cubicBezTo>
                    <a:pt x="239" y="412"/>
                    <a:pt x="237" y="415"/>
                    <a:pt x="240" y="416"/>
                  </a:cubicBezTo>
                  <a:cubicBezTo>
                    <a:pt x="238" y="416"/>
                    <a:pt x="238" y="416"/>
                    <a:pt x="238" y="416"/>
                  </a:cubicBezTo>
                  <a:cubicBezTo>
                    <a:pt x="238" y="418"/>
                    <a:pt x="238" y="420"/>
                    <a:pt x="237" y="423"/>
                  </a:cubicBezTo>
                  <a:cubicBezTo>
                    <a:pt x="237" y="424"/>
                    <a:pt x="239" y="424"/>
                    <a:pt x="240" y="425"/>
                  </a:cubicBezTo>
                  <a:cubicBezTo>
                    <a:pt x="238" y="425"/>
                    <a:pt x="238" y="425"/>
                    <a:pt x="238" y="425"/>
                  </a:cubicBezTo>
                  <a:cubicBezTo>
                    <a:pt x="239" y="426"/>
                    <a:pt x="241" y="427"/>
                    <a:pt x="243" y="427"/>
                  </a:cubicBezTo>
                  <a:cubicBezTo>
                    <a:pt x="242" y="428"/>
                    <a:pt x="243" y="428"/>
                    <a:pt x="242" y="429"/>
                  </a:cubicBezTo>
                  <a:cubicBezTo>
                    <a:pt x="241" y="428"/>
                    <a:pt x="239" y="428"/>
                    <a:pt x="237" y="427"/>
                  </a:cubicBezTo>
                  <a:cubicBezTo>
                    <a:pt x="237" y="428"/>
                    <a:pt x="240" y="430"/>
                    <a:pt x="238" y="431"/>
                  </a:cubicBezTo>
                  <a:cubicBezTo>
                    <a:pt x="238" y="432"/>
                    <a:pt x="239" y="433"/>
                    <a:pt x="241" y="433"/>
                  </a:cubicBezTo>
                  <a:cubicBezTo>
                    <a:pt x="240" y="433"/>
                    <a:pt x="239" y="434"/>
                    <a:pt x="239" y="433"/>
                  </a:cubicBezTo>
                  <a:cubicBezTo>
                    <a:pt x="239" y="434"/>
                    <a:pt x="239" y="435"/>
                    <a:pt x="240" y="435"/>
                  </a:cubicBezTo>
                  <a:cubicBezTo>
                    <a:pt x="240" y="435"/>
                    <a:pt x="240" y="435"/>
                    <a:pt x="240" y="435"/>
                  </a:cubicBezTo>
                  <a:cubicBezTo>
                    <a:pt x="241" y="435"/>
                    <a:pt x="241" y="436"/>
                    <a:pt x="243" y="436"/>
                  </a:cubicBezTo>
                  <a:cubicBezTo>
                    <a:pt x="243" y="435"/>
                    <a:pt x="243" y="435"/>
                    <a:pt x="243" y="435"/>
                  </a:cubicBezTo>
                  <a:cubicBezTo>
                    <a:pt x="244" y="435"/>
                    <a:pt x="245" y="436"/>
                    <a:pt x="243" y="437"/>
                  </a:cubicBezTo>
                  <a:cubicBezTo>
                    <a:pt x="242" y="437"/>
                    <a:pt x="241" y="436"/>
                    <a:pt x="240" y="437"/>
                  </a:cubicBezTo>
                  <a:cubicBezTo>
                    <a:pt x="244" y="439"/>
                    <a:pt x="244" y="439"/>
                    <a:pt x="244" y="439"/>
                  </a:cubicBezTo>
                  <a:cubicBezTo>
                    <a:pt x="243" y="439"/>
                    <a:pt x="244" y="438"/>
                    <a:pt x="245" y="438"/>
                  </a:cubicBezTo>
                  <a:cubicBezTo>
                    <a:pt x="244" y="437"/>
                    <a:pt x="244" y="437"/>
                    <a:pt x="244" y="437"/>
                  </a:cubicBezTo>
                  <a:cubicBezTo>
                    <a:pt x="246" y="437"/>
                    <a:pt x="246" y="437"/>
                    <a:pt x="246" y="437"/>
                  </a:cubicBezTo>
                  <a:cubicBezTo>
                    <a:pt x="245" y="435"/>
                    <a:pt x="246" y="434"/>
                    <a:pt x="245" y="432"/>
                  </a:cubicBezTo>
                  <a:cubicBezTo>
                    <a:pt x="244" y="433"/>
                    <a:pt x="244" y="433"/>
                    <a:pt x="244" y="433"/>
                  </a:cubicBezTo>
                  <a:cubicBezTo>
                    <a:pt x="243" y="432"/>
                    <a:pt x="241" y="431"/>
                    <a:pt x="243" y="430"/>
                  </a:cubicBezTo>
                  <a:cubicBezTo>
                    <a:pt x="244" y="430"/>
                    <a:pt x="244" y="430"/>
                    <a:pt x="245" y="430"/>
                  </a:cubicBezTo>
                  <a:cubicBezTo>
                    <a:pt x="245" y="430"/>
                    <a:pt x="244" y="430"/>
                    <a:pt x="244" y="429"/>
                  </a:cubicBezTo>
                  <a:cubicBezTo>
                    <a:pt x="247" y="430"/>
                    <a:pt x="247" y="430"/>
                    <a:pt x="247" y="430"/>
                  </a:cubicBezTo>
                  <a:cubicBezTo>
                    <a:pt x="243" y="429"/>
                    <a:pt x="246" y="427"/>
                    <a:pt x="245" y="427"/>
                  </a:cubicBezTo>
                  <a:cubicBezTo>
                    <a:pt x="246" y="427"/>
                    <a:pt x="246" y="427"/>
                    <a:pt x="246" y="427"/>
                  </a:cubicBezTo>
                  <a:cubicBezTo>
                    <a:pt x="247" y="425"/>
                    <a:pt x="244" y="427"/>
                    <a:pt x="244" y="426"/>
                  </a:cubicBezTo>
                  <a:cubicBezTo>
                    <a:pt x="245" y="425"/>
                    <a:pt x="247" y="426"/>
                    <a:pt x="248" y="425"/>
                  </a:cubicBezTo>
                  <a:cubicBezTo>
                    <a:pt x="248" y="423"/>
                    <a:pt x="246" y="421"/>
                    <a:pt x="248" y="419"/>
                  </a:cubicBezTo>
                  <a:cubicBezTo>
                    <a:pt x="248" y="418"/>
                    <a:pt x="247" y="416"/>
                    <a:pt x="246" y="415"/>
                  </a:cubicBezTo>
                  <a:cubicBezTo>
                    <a:pt x="246" y="414"/>
                    <a:pt x="248" y="415"/>
                    <a:pt x="247" y="414"/>
                  </a:cubicBezTo>
                  <a:cubicBezTo>
                    <a:pt x="248" y="414"/>
                    <a:pt x="249" y="414"/>
                    <a:pt x="250" y="414"/>
                  </a:cubicBezTo>
                  <a:cubicBezTo>
                    <a:pt x="249" y="414"/>
                    <a:pt x="250" y="412"/>
                    <a:pt x="248" y="413"/>
                  </a:cubicBezTo>
                  <a:cubicBezTo>
                    <a:pt x="249" y="411"/>
                    <a:pt x="249" y="409"/>
                    <a:pt x="249" y="407"/>
                  </a:cubicBezTo>
                  <a:cubicBezTo>
                    <a:pt x="249" y="408"/>
                    <a:pt x="250" y="408"/>
                    <a:pt x="251" y="407"/>
                  </a:cubicBezTo>
                  <a:cubicBezTo>
                    <a:pt x="250" y="406"/>
                    <a:pt x="249" y="405"/>
                    <a:pt x="249" y="403"/>
                  </a:cubicBezTo>
                  <a:cubicBezTo>
                    <a:pt x="248" y="403"/>
                    <a:pt x="248" y="404"/>
                    <a:pt x="246" y="403"/>
                  </a:cubicBezTo>
                  <a:cubicBezTo>
                    <a:pt x="246" y="403"/>
                    <a:pt x="245" y="403"/>
                    <a:pt x="245" y="402"/>
                  </a:cubicBezTo>
                  <a:cubicBezTo>
                    <a:pt x="247" y="402"/>
                    <a:pt x="250" y="403"/>
                    <a:pt x="250" y="401"/>
                  </a:cubicBezTo>
                  <a:cubicBezTo>
                    <a:pt x="253" y="402"/>
                    <a:pt x="249" y="404"/>
                    <a:pt x="252" y="403"/>
                  </a:cubicBezTo>
                  <a:cubicBezTo>
                    <a:pt x="254" y="404"/>
                    <a:pt x="254" y="406"/>
                    <a:pt x="253" y="407"/>
                  </a:cubicBezTo>
                  <a:cubicBezTo>
                    <a:pt x="255" y="408"/>
                    <a:pt x="253" y="406"/>
                    <a:pt x="256" y="406"/>
                  </a:cubicBezTo>
                  <a:cubicBezTo>
                    <a:pt x="256" y="405"/>
                    <a:pt x="254" y="405"/>
                    <a:pt x="254" y="403"/>
                  </a:cubicBezTo>
                  <a:cubicBezTo>
                    <a:pt x="253" y="403"/>
                    <a:pt x="253" y="403"/>
                    <a:pt x="252" y="402"/>
                  </a:cubicBezTo>
                  <a:cubicBezTo>
                    <a:pt x="249" y="401"/>
                    <a:pt x="254" y="401"/>
                    <a:pt x="254" y="400"/>
                  </a:cubicBezTo>
                  <a:cubicBezTo>
                    <a:pt x="254" y="401"/>
                    <a:pt x="254" y="401"/>
                    <a:pt x="254" y="401"/>
                  </a:cubicBezTo>
                  <a:cubicBezTo>
                    <a:pt x="255" y="400"/>
                    <a:pt x="254" y="400"/>
                    <a:pt x="254" y="399"/>
                  </a:cubicBezTo>
                  <a:cubicBezTo>
                    <a:pt x="257" y="398"/>
                    <a:pt x="254" y="400"/>
                    <a:pt x="256" y="401"/>
                  </a:cubicBezTo>
                  <a:cubicBezTo>
                    <a:pt x="258" y="400"/>
                    <a:pt x="258" y="400"/>
                    <a:pt x="258" y="400"/>
                  </a:cubicBezTo>
                  <a:cubicBezTo>
                    <a:pt x="259" y="399"/>
                    <a:pt x="256" y="400"/>
                    <a:pt x="257" y="398"/>
                  </a:cubicBezTo>
                  <a:cubicBezTo>
                    <a:pt x="258" y="398"/>
                    <a:pt x="258" y="398"/>
                    <a:pt x="258" y="398"/>
                  </a:cubicBezTo>
                  <a:cubicBezTo>
                    <a:pt x="257" y="397"/>
                    <a:pt x="257" y="397"/>
                    <a:pt x="257" y="397"/>
                  </a:cubicBezTo>
                  <a:cubicBezTo>
                    <a:pt x="256" y="397"/>
                    <a:pt x="254" y="397"/>
                    <a:pt x="254" y="398"/>
                  </a:cubicBezTo>
                  <a:cubicBezTo>
                    <a:pt x="251" y="397"/>
                    <a:pt x="254" y="397"/>
                    <a:pt x="254" y="396"/>
                  </a:cubicBezTo>
                  <a:cubicBezTo>
                    <a:pt x="252" y="395"/>
                    <a:pt x="254" y="396"/>
                    <a:pt x="252" y="396"/>
                  </a:cubicBezTo>
                  <a:cubicBezTo>
                    <a:pt x="250" y="396"/>
                    <a:pt x="250" y="395"/>
                    <a:pt x="250" y="394"/>
                  </a:cubicBezTo>
                  <a:cubicBezTo>
                    <a:pt x="250" y="393"/>
                    <a:pt x="252" y="394"/>
                    <a:pt x="253" y="393"/>
                  </a:cubicBezTo>
                  <a:cubicBezTo>
                    <a:pt x="254" y="394"/>
                    <a:pt x="254" y="395"/>
                    <a:pt x="253" y="394"/>
                  </a:cubicBezTo>
                  <a:cubicBezTo>
                    <a:pt x="254" y="396"/>
                    <a:pt x="256" y="394"/>
                    <a:pt x="258" y="395"/>
                  </a:cubicBezTo>
                  <a:cubicBezTo>
                    <a:pt x="259" y="394"/>
                    <a:pt x="257" y="394"/>
                    <a:pt x="256" y="393"/>
                  </a:cubicBezTo>
                  <a:cubicBezTo>
                    <a:pt x="256" y="394"/>
                    <a:pt x="254" y="393"/>
                    <a:pt x="254" y="393"/>
                  </a:cubicBezTo>
                  <a:cubicBezTo>
                    <a:pt x="249" y="391"/>
                    <a:pt x="257" y="392"/>
                    <a:pt x="257" y="390"/>
                  </a:cubicBezTo>
                  <a:cubicBezTo>
                    <a:pt x="253" y="390"/>
                    <a:pt x="252" y="387"/>
                    <a:pt x="249" y="389"/>
                  </a:cubicBezTo>
                  <a:cubicBezTo>
                    <a:pt x="248" y="388"/>
                    <a:pt x="248" y="387"/>
                    <a:pt x="248" y="387"/>
                  </a:cubicBezTo>
                  <a:cubicBezTo>
                    <a:pt x="250" y="388"/>
                    <a:pt x="250" y="386"/>
                    <a:pt x="252" y="387"/>
                  </a:cubicBezTo>
                  <a:cubicBezTo>
                    <a:pt x="252" y="386"/>
                    <a:pt x="252" y="386"/>
                    <a:pt x="252" y="386"/>
                  </a:cubicBezTo>
                  <a:cubicBezTo>
                    <a:pt x="254" y="388"/>
                    <a:pt x="254" y="388"/>
                    <a:pt x="254" y="388"/>
                  </a:cubicBezTo>
                  <a:cubicBezTo>
                    <a:pt x="256" y="387"/>
                    <a:pt x="257" y="385"/>
                    <a:pt x="258" y="386"/>
                  </a:cubicBezTo>
                  <a:cubicBezTo>
                    <a:pt x="257" y="385"/>
                    <a:pt x="256" y="386"/>
                    <a:pt x="256" y="385"/>
                  </a:cubicBezTo>
                  <a:cubicBezTo>
                    <a:pt x="257" y="385"/>
                    <a:pt x="258" y="385"/>
                    <a:pt x="258" y="384"/>
                  </a:cubicBezTo>
                  <a:cubicBezTo>
                    <a:pt x="257" y="385"/>
                    <a:pt x="255" y="384"/>
                    <a:pt x="254" y="383"/>
                  </a:cubicBezTo>
                  <a:cubicBezTo>
                    <a:pt x="255" y="382"/>
                    <a:pt x="257" y="382"/>
                    <a:pt x="257" y="382"/>
                  </a:cubicBezTo>
                  <a:cubicBezTo>
                    <a:pt x="259" y="383"/>
                    <a:pt x="259" y="383"/>
                    <a:pt x="259" y="383"/>
                  </a:cubicBezTo>
                  <a:cubicBezTo>
                    <a:pt x="257" y="382"/>
                    <a:pt x="260" y="383"/>
                    <a:pt x="259" y="382"/>
                  </a:cubicBezTo>
                  <a:cubicBezTo>
                    <a:pt x="258" y="381"/>
                    <a:pt x="256" y="381"/>
                    <a:pt x="255" y="380"/>
                  </a:cubicBezTo>
                  <a:cubicBezTo>
                    <a:pt x="254" y="380"/>
                    <a:pt x="256" y="379"/>
                    <a:pt x="256" y="379"/>
                  </a:cubicBezTo>
                  <a:cubicBezTo>
                    <a:pt x="257" y="380"/>
                    <a:pt x="257" y="380"/>
                    <a:pt x="257" y="380"/>
                  </a:cubicBezTo>
                  <a:cubicBezTo>
                    <a:pt x="256" y="379"/>
                    <a:pt x="260" y="380"/>
                    <a:pt x="259" y="379"/>
                  </a:cubicBezTo>
                  <a:cubicBezTo>
                    <a:pt x="258" y="378"/>
                    <a:pt x="258" y="378"/>
                    <a:pt x="258" y="378"/>
                  </a:cubicBezTo>
                  <a:cubicBezTo>
                    <a:pt x="258" y="378"/>
                    <a:pt x="259" y="378"/>
                    <a:pt x="259" y="378"/>
                  </a:cubicBezTo>
                  <a:cubicBezTo>
                    <a:pt x="258" y="378"/>
                    <a:pt x="258" y="377"/>
                    <a:pt x="258" y="377"/>
                  </a:cubicBezTo>
                  <a:cubicBezTo>
                    <a:pt x="259" y="377"/>
                    <a:pt x="259" y="377"/>
                    <a:pt x="259" y="377"/>
                  </a:cubicBezTo>
                  <a:cubicBezTo>
                    <a:pt x="258" y="376"/>
                    <a:pt x="256" y="375"/>
                    <a:pt x="258" y="375"/>
                  </a:cubicBezTo>
                  <a:cubicBezTo>
                    <a:pt x="256" y="375"/>
                    <a:pt x="258" y="376"/>
                    <a:pt x="257" y="376"/>
                  </a:cubicBezTo>
                  <a:cubicBezTo>
                    <a:pt x="255" y="377"/>
                    <a:pt x="255" y="375"/>
                    <a:pt x="255" y="375"/>
                  </a:cubicBezTo>
                  <a:cubicBezTo>
                    <a:pt x="258" y="375"/>
                    <a:pt x="255" y="374"/>
                    <a:pt x="255" y="373"/>
                  </a:cubicBezTo>
                  <a:cubicBezTo>
                    <a:pt x="256" y="373"/>
                    <a:pt x="257" y="372"/>
                    <a:pt x="258" y="372"/>
                  </a:cubicBezTo>
                  <a:cubicBezTo>
                    <a:pt x="256" y="372"/>
                    <a:pt x="256" y="372"/>
                    <a:pt x="256" y="372"/>
                  </a:cubicBezTo>
                  <a:cubicBezTo>
                    <a:pt x="259" y="372"/>
                    <a:pt x="255" y="370"/>
                    <a:pt x="256" y="370"/>
                  </a:cubicBezTo>
                  <a:cubicBezTo>
                    <a:pt x="257" y="370"/>
                    <a:pt x="259" y="370"/>
                    <a:pt x="259" y="370"/>
                  </a:cubicBezTo>
                  <a:cubicBezTo>
                    <a:pt x="257" y="370"/>
                    <a:pt x="256" y="368"/>
                    <a:pt x="254" y="368"/>
                  </a:cubicBezTo>
                  <a:cubicBezTo>
                    <a:pt x="255" y="367"/>
                    <a:pt x="258" y="369"/>
                    <a:pt x="260" y="369"/>
                  </a:cubicBezTo>
                  <a:cubicBezTo>
                    <a:pt x="258" y="368"/>
                    <a:pt x="261" y="367"/>
                    <a:pt x="258" y="366"/>
                  </a:cubicBezTo>
                  <a:cubicBezTo>
                    <a:pt x="257" y="367"/>
                    <a:pt x="257" y="366"/>
                    <a:pt x="256" y="366"/>
                  </a:cubicBezTo>
                  <a:cubicBezTo>
                    <a:pt x="256" y="365"/>
                    <a:pt x="257" y="366"/>
                    <a:pt x="258" y="365"/>
                  </a:cubicBezTo>
                  <a:cubicBezTo>
                    <a:pt x="258" y="365"/>
                    <a:pt x="256" y="364"/>
                    <a:pt x="255" y="365"/>
                  </a:cubicBezTo>
                  <a:cubicBezTo>
                    <a:pt x="255" y="364"/>
                    <a:pt x="253" y="363"/>
                    <a:pt x="255" y="362"/>
                  </a:cubicBezTo>
                  <a:cubicBezTo>
                    <a:pt x="256" y="362"/>
                    <a:pt x="255" y="364"/>
                    <a:pt x="257" y="363"/>
                  </a:cubicBezTo>
                  <a:cubicBezTo>
                    <a:pt x="257" y="362"/>
                    <a:pt x="253" y="362"/>
                    <a:pt x="252" y="360"/>
                  </a:cubicBezTo>
                  <a:cubicBezTo>
                    <a:pt x="251" y="361"/>
                    <a:pt x="248" y="360"/>
                    <a:pt x="248" y="359"/>
                  </a:cubicBezTo>
                  <a:cubicBezTo>
                    <a:pt x="249" y="357"/>
                    <a:pt x="248" y="360"/>
                    <a:pt x="251" y="360"/>
                  </a:cubicBezTo>
                  <a:cubicBezTo>
                    <a:pt x="250" y="359"/>
                    <a:pt x="250" y="359"/>
                    <a:pt x="250" y="359"/>
                  </a:cubicBezTo>
                  <a:cubicBezTo>
                    <a:pt x="254" y="358"/>
                    <a:pt x="255" y="362"/>
                    <a:pt x="257" y="361"/>
                  </a:cubicBezTo>
                  <a:cubicBezTo>
                    <a:pt x="257" y="360"/>
                    <a:pt x="257" y="360"/>
                    <a:pt x="257" y="360"/>
                  </a:cubicBezTo>
                  <a:cubicBezTo>
                    <a:pt x="257" y="360"/>
                    <a:pt x="259" y="361"/>
                    <a:pt x="260" y="361"/>
                  </a:cubicBezTo>
                  <a:cubicBezTo>
                    <a:pt x="258" y="360"/>
                    <a:pt x="259" y="359"/>
                    <a:pt x="259" y="359"/>
                  </a:cubicBezTo>
                  <a:cubicBezTo>
                    <a:pt x="257" y="358"/>
                    <a:pt x="259" y="359"/>
                    <a:pt x="258" y="359"/>
                  </a:cubicBezTo>
                  <a:cubicBezTo>
                    <a:pt x="258" y="358"/>
                    <a:pt x="255" y="357"/>
                    <a:pt x="256" y="356"/>
                  </a:cubicBezTo>
                  <a:cubicBezTo>
                    <a:pt x="257" y="357"/>
                    <a:pt x="259" y="356"/>
                    <a:pt x="259" y="357"/>
                  </a:cubicBezTo>
                  <a:cubicBezTo>
                    <a:pt x="260" y="356"/>
                    <a:pt x="257" y="356"/>
                    <a:pt x="259" y="356"/>
                  </a:cubicBezTo>
                  <a:cubicBezTo>
                    <a:pt x="260" y="356"/>
                    <a:pt x="260" y="356"/>
                    <a:pt x="260" y="356"/>
                  </a:cubicBezTo>
                  <a:cubicBezTo>
                    <a:pt x="260" y="353"/>
                    <a:pt x="261" y="349"/>
                    <a:pt x="257" y="345"/>
                  </a:cubicBezTo>
                  <a:cubicBezTo>
                    <a:pt x="259" y="345"/>
                    <a:pt x="260" y="344"/>
                    <a:pt x="261" y="343"/>
                  </a:cubicBezTo>
                  <a:cubicBezTo>
                    <a:pt x="261" y="343"/>
                    <a:pt x="260" y="343"/>
                    <a:pt x="260" y="342"/>
                  </a:cubicBezTo>
                  <a:cubicBezTo>
                    <a:pt x="262" y="342"/>
                    <a:pt x="262" y="342"/>
                    <a:pt x="262" y="342"/>
                  </a:cubicBezTo>
                  <a:cubicBezTo>
                    <a:pt x="263" y="341"/>
                    <a:pt x="262" y="340"/>
                    <a:pt x="261" y="339"/>
                  </a:cubicBezTo>
                  <a:cubicBezTo>
                    <a:pt x="262" y="339"/>
                    <a:pt x="262" y="339"/>
                    <a:pt x="262" y="339"/>
                  </a:cubicBezTo>
                  <a:cubicBezTo>
                    <a:pt x="264" y="338"/>
                    <a:pt x="261" y="338"/>
                    <a:pt x="261" y="337"/>
                  </a:cubicBezTo>
                  <a:cubicBezTo>
                    <a:pt x="263" y="337"/>
                    <a:pt x="263" y="337"/>
                    <a:pt x="263" y="337"/>
                  </a:cubicBezTo>
                  <a:cubicBezTo>
                    <a:pt x="261" y="337"/>
                    <a:pt x="261" y="337"/>
                    <a:pt x="261" y="337"/>
                  </a:cubicBezTo>
                  <a:cubicBezTo>
                    <a:pt x="261" y="336"/>
                    <a:pt x="262" y="335"/>
                    <a:pt x="264" y="336"/>
                  </a:cubicBezTo>
                  <a:cubicBezTo>
                    <a:pt x="263" y="335"/>
                    <a:pt x="263" y="335"/>
                    <a:pt x="262" y="335"/>
                  </a:cubicBezTo>
                  <a:cubicBezTo>
                    <a:pt x="264" y="335"/>
                    <a:pt x="264" y="332"/>
                    <a:pt x="264" y="331"/>
                  </a:cubicBezTo>
                  <a:cubicBezTo>
                    <a:pt x="263" y="331"/>
                    <a:pt x="263" y="331"/>
                    <a:pt x="261" y="330"/>
                  </a:cubicBezTo>
                  <a:cubicBezTo>
                    <a:pt x="259" y="329"/>
                    <a:pt x="262" y="330"/>
                    <a:pt x="261" y="329"/>
                  </a:cubicBezTo>
                  <a:cubicBezTo>
                    <a:pt x="262" y="329"/>
                    <a:pt x="263" y="329"/>
                    <a:pt x="263" y="330"/>
                  </a:cubicBezTo>
                  <a:cubicBezTo>
                    <a:pt x="266" y="329"/>
                    <a:pt x="266" y="326"/>
                    <a:pt x="268" y="325"/>
                  </a:cubicBezTo>
                  <a:cubicBezTo>
                    <a:pt x="267" y="324"/>
                    <a:pt x="267" y="324"/>
                    <a:pt x="267" y="324"/>
                  </a:cubicBezTo>
                  <a:cubicBezTo>
                    <a:pt x="270" y="323"/>
                    <a:pt x="268" y="321"/>
                    <a:pt x="270" y="320"/>
                  </a:cubicBezTo>
                  <a:cubicBezTo>
                    <a:pt x="269" y="320"/>
                    <a:pt x="267" y="318"/>
                    <a:pt x="268" y="317"/>
                  </a:cubicBezTo>
                  <a:cubicBezTo>
                    <a:pt x="266" y="315"/>
                    <a:pt x="270" y="318"/>
                    <a:pt x="271" y="318"/>
                  </a:cubicBezTo>
                  <a:cubicBezTo>
                    <a:pt x="271" y="317"/>
                    <a:pt x="271" y="316"/>
                    <a:pt x="271" y="316"/>
                  </a:cubicBezTo>
                  <a:cubicBezTo>
                    <a:pt x="272" y="316"/>
                    <a:pt x="272" y="316"/>
                    <a:pt x="272" y="316"/>
                  </a:cubicBezTo>
                  <a:cubicBezTo>
                    <a:pt x="271" y="315"/>
                    <a:pt x="271" y="314"/>
                    <a:pt x="272" y="314"/>
                  </a:cubicBezTo>
                  <a:cubicBezTo>
                    <a:pt x="272" y="314"/>
                    <a:pt x="272" y="314"/>
                    <a:pt x="272" y="314"/>
                  </a:cubicBezTo>
                  <a:cubicBezTo>
                    <a:pt x="273" y="314"/>
                    <a:pt x="274" y="314"/>
                    <a:pt x="274" y="313"/>
                  </a:cubicBezTo>
                  <a:cubicBezTo>
                    <a:pt x="274" y="311"/>
                    <a:pt x="275" y="312"/>
                    <a:pt x="274" y="310"/>
                  </a:cubicBezTo>
                  <a:cubicBezTo>
                    <a:pt x="275" y="311"/>
                    <a:pt x="275" y="311"/>
                    <a:pt x="275" y="311"/>
                  </a:cubicBezTo>
                  <a:cubicBezTo>
                    <a:pt x="273" y="310"/>
                    <a:pt x="273" y="310"/>
                    <a:pt x="273" y="310"/>
                  </a:cubicBezTo>
                  <a:cubicBezTo>
                    <a:pt x="275" y="309"/>
                    <a:pt x="275" y="309"/>
                    <a:pt x="275" y="309"/>
                  </a:cubicBezTo>
                  <a:cubicBezTo>
                    <a:pt x="276" y="311"/>
                    <a:pt x="276" y="311"/>
                    <a:pt x="276" y="311"/>
                  </a:cubicBezTo>
                  <a:cubicBezTo>
                    <a:pt x="277" y="311"/>
                    <a:pt x="275" y="310"/>
                    <a:pt x="275" y="309"/>
                  </a:cubicBezTo>
                  <a:cubicBezTo>
                    <a:pt x="274" y="308"/>
                    <a:pt x="275" y="309"/>
                    <a:pt x="276" y="309"/>
                  </a:cubicBezTo>
                  <a:cubicBezTo>
                    <a:pt x="277" y="310"/>
                    <a:pt x="276" y="309"/>
                    <a:pt x="276" y="309"/>
                  </a:cubicBezTo>
                  <a:cubicBezTo>
                    <a:pt x="276" y="310"/>
                    <a:pt x="276" y="309"/>
                    <a:pt x="277" y="310"/>
                  </a:cubicBezTo>
                  <a:cubicBezTo>
                    <a:pt x="277" y="310"/>
                    <a:pt x="276" y="308"/>
                    <a:pt x="276" y="308"/>
                  </a:cubicBezTo>
                  <a:cubicBezTo>
                    <a:pt x="277" y="308"/>
                    <a:pt x="277" y="307"/>
                    <a:pt x="278" y="308"/>
                  </a:cubicBezTo>
                  <a:cubicBezTo>
                    <a:pt x="278" y="307"/>
                    <a:pt x="279" y="307"/>
                    <a:pt x="278" y="306"/>
                  </a:cubicBezTo>
                  <a:cubicBezTo>
                    <a:pt x="278" y="306"/>
                    <a:pt x="277" y="307"/>
                    <a:pt x="276" y="306"/>
                  </a:cubicBezTo>
                  <a:cubicBezTo>
                    <a:pt x="276" y="305"/>
                    <a:pt x="277" y="305"/>
                    <a:pt x="277" y="305"/>
                  </a:cubicBezTo>
                  <a:cubicBezTo>
                    <a:pt x="277" y="306"/>
                    <a:pt x="277" y="306"/>
                    <a:pt x="277" y="306"/>
                  </a:cubicBezTo>
                  <a:cubicBezTo>
                    <a:pt x="277" y="305"/>
                    <a:pt x="278" y="305"/>
                    <a:pt x="277" y="304"/>
                  </a:cubicBezTo>
                  <a:cubicBezTo>
                    <a:pt x="279" y="305"/>
                    <a:pt x="279" y="305"/>
                    <a:pt x="279" y="305"/>
                  </a:cubicBezTo>
                  <a:cubicBezTo>
                    <a:pt x="278" y="304"/>
                    <a:pt x="279" y="303"/>
                    <a:pt x="279" y="303"/>
                  </a:cubicBezTo>
                  <a:cubicBezTo>
                    <a:pt x="280" y="304"/>
                    <a:pt x="281" y="306"/>
                    <a:pt x="282" y="306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3"/>
                    <a:pt x="283" y="304"/>
                    <a:pt x="283" y="304"/>
                  </a:cubicBezTo>
                  <a:cubicBezTo>
                    <a:pt x="285" y="304"/>
                    <a:pt x="282" y="299"/>
                    <a:pt x="284" y="300"/>
                  </a:cubicBezTo>
                  <a:cubicBezTo>
                    <a:pt x="285" y="302"/>
                    <a:pt x="285" y="302"/>
                    <a:pt x="286" y="302"/>
                  </a:cubicBezTo>
                  <a:cubicBezTo>
                    <a:pt x="286" y="301"/>
                    <a:pt x="286" y="301"/>
                    <a:pt x="286" y="301"/>
                  </a:cubicBezTo>
                  <a:cubicBezTo>
                    <a:pt x="285" y="300"/>
                    <a:pt x="286" y="302"/>
                    <a:pt x="285" y="301"/>
                  </a:cubicBezTo>
                  <a:cubicBezTo>
                    <a:pt x="285" y="300"/>
                    <a:pt x="285" y="300"/>
                    <a:pt x="285" y="300"/>
                  </a:cubicBezTo>
                  <a:cubicBezTo>
                    <a:pt x="288" y="303"/>
                    <a:pt x="290" y="299"/>
                    <a:pt x="293" y="300"/>
                  </a:cubicBezTo>
                  <a:cubicBezTo>
                    <a:pt x="292" y="298"/>
                    <a:pt x="294" y="299"/>
                    <a:pt x="294" y="298"/>
                  </a:cubicBezTo>
                  <a:cubicBezTo>
                    <a:pt x="294" y="300"/>
                    <a:pt x="295" y="297"/>
                    <a:pt x="296" y="298"/>
                  </a:cubicBezTo>
                  <a:cubicBezTo>
                    <a:pt x="295" y="296"/>
                    <a:pt x="295" y="296"/>
                    <a:pt x="295" y="296"/>
                  </a:cubicBezTo>
                  <a:cubicBezTo>
                    <a:pt x="296" y="297"/>
                    <a:pt x="295" y="291"/>
                    <a:pt x="297" y="294"/>
                  </a:cubicBezTo>
                  <a:cubicBezTo>
                    <a:pt x="298" y="295"/>
                    <a:pt x="298" y="296"/>
                    <a:pt x="297" y="296"/>
                  </a:cubicBezTo>
                  <a:cubicBezTo>
                    <a:pt x="299" y="299"/>
                    <a:pt x="300" y="293"/>
                    <a:pt x="301" y="296"/>
                  </a:cubicBezTo>
                  <a:cubicBezTo>
                    <a:pt x="301" y="295"/>
                    <a:pt x="300" y="294"/>
                    <a:pt x="301" y="292"/>
                  </a:cubicBezTo>
                  <a:cubicBezTo>
                    <a:pt x="302" y="293"/>
                    <a:pt x="304" y="294"/>
                    <a:pt x="304" y="294"/>
                  </a:cubicBezTo>
                  <a:cubicBezTo>
                    <a:pt x="304" y="294"/>
                    <a:pt x="304" y="293"/>
                    <a:pt x="305" y="294"/>
                  </a:cubicBezTo>
                  <a:cubicBezTo>
                    <a:pt x="305" y="294"/>
                    <a:pt x="305" y="294"/>
                    <a:pt x="305" y="295"/>
                  </a:cubicBezTo>
                  <a:cubicBezTo>
                    <a:pt x="306" y="295"/>
                    <a:pt x="307" y="294"/>
                    <a:pt x="308" y="293"/>
                  </a:cubicBezTo>
                  <a:cubicBezTo>
                    <a:pt x="309" y="294"/>
                    <a:pt x="310" y="293"/>
                    <a:pt x="312" y="293"/>
                  </a:cubicBezTo>
                  <a:cubicBezTo>
                    <a:pt x="312" y="291"/>
                    <a:pt x="315" y="293"/>
                    <a:pt x="314" y="290"/>
                  </a:cubicBezTo>
                  <a:cubicBezTo>
                    <a:pt x="314" y="291"/>
                    <a:pt x="314" y="291"/>
                    <a:pt x="314" y="291"/>
                  </a:cubicBezTo>
                  <a:cubicBezTo>
                    <a:pt x="314" y="290"/>
                    <a:pt x="314" y="288"/>
                    <a:pt x="315" y="288"/>
                  </a:cubicBezTo>
                  <a:cubicBezTo>
                    <a:pt x="315" y="290"/>
                    <a:pt x="315" y="290"/>
                    <a:pt x="315" y="290"/>
                  </a:cubicBezTo>
                  <a:cubicBezTo>
                    <a:pt x="316" y="292"/>
                    <a:pt x="317" y="290"/>
                    <a:pt x="318" y="291"/>
                  </a:cubicBezTo>
                  <a:cubicBezTo>
                    <a:pt x="316" y="289"/>
                    <a:pt x="318" y="291"/>
                    <a:pt x="318" y="289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9" y="287"/>
                    <a:pt x="318" y="287"/>
                    <a:pt x="319" y="286"/>
                  </a:cubicBezTo>
                  <a:cubicBezTo>
                    <a:pt x="320" y="286"/>
                    <a:pt x="321" y="288"/>
                    <a:pt x="320" y="288"/>
                  </a:cubicBezTo>
                  <a:cubicBezTo>
                    <a:pt x="321" y="289"/>
                    <a:pt x="322" y="288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4" y="287"/>
                    <a:pt x="324" y="287"/>
                    <a:pt x="324" y="287"/>
                  </a:cubicBezTo>
                  <a:cubicBezTo>
                    <a:pt x="325" y="289"/>
                    <a:pt x="325" y="289"/>
                    <a:pt x="325" y="289"/>
                  </a:cubicBezTo>
                  <a:cubicBezTo>
                    <a:pt x="325" y="289"/>
                    <a:pt x="326" y="286"/>
                    <a:pt x="326" y="286"/>
                  </a:cubicBezTo>
                  <a:cubicBezTo>
                    <a:pt x="328" y="286"/>
                    <a:pt x="331" y="283"/>
                    <a:pt x="332" y="281"/>
                  </a:cubicBezTo>
                  <a:cubicBezTo>
                    <a:pt x="332" y="282"/>
                    <a:pt x="332" y="282"/>
                    <a:pt x="332" y="282"/>
                  </a:cubicBezTo>
                  <a:cubicBezTo>
                    <a:pt x="332" y="281"/>
                    <a:pt x="332" y="279"/>
                    <a:pt x="333" y="280"/>
                  </a:cubicBezTo>
                  <a:cubicBezTo>
                    <a:pt x="333" y="279"/>
                    <a:pt x="334" y="280"/>
                    <a:pt x="335" y="280"/>
                  </a:cubicBezTo>
                  <a:cubicBezTo>
                    <a:pt x="335" y="280"/>
                    <a:pt x="334" y="279"/>
                    <a:pt x="334" y="279"/>
                  </a:cubicBezTo>
                  <a:cubicBezTo>
                    <a:pt x="337" y="279"/>
                    <a:pt x="337" y="275"/>
                    <a:pt x="339" y="274"/>
                  </a:cubicBezTo>
                  <a:cubicBezTo>
                    <a:pt x="339" y="274"/>
                    <a:pt x="340" y="275"/>
                    <a:pt x="340" y="276"/>
                  </a:cubicBezTo>
                  <a:cubicBezTo>
                    <a:pt x="341" y="274"/>
                    <a:pt x="341" y="272"/>
                    <a:pt x="341" y="270"/>
                  </a:cubicBezTo>
                  <a:cubicBezTo>
                    <a:pt x="341" y="270"/>
                    <a:pt x="342" y="270"/>
                    <a:pt x="342" y="271"/>
                  </a:cubicBezTo>
                  <a:cubicBezTo>
                    <a:pt x="342" y="270"/>
                    <a:pt x="343" y="269"/>
                    <a:pt x="342" y="267"/>
                  </a:cubicBezTo>
                  <a:cubicBezTo>
                    <a:pt x="341" y="268"/>
                    <a:pt x="343" y="268"/>
                    <a:pt x="342" y="268"/>
                  </a:cubicBezTo>
                  <a:cubicBezTo>
                    <a:pt x="341" y="268"/>
                    <a:pt x="340" y="266"/>
                    <a:pt x="341" y="266"/>
                  </a:cubicBezTo>
                  <a:cubicBezTo>
                    <a:pt x="341" y="266"/>
                    <a:pt x="341" y="266"/>
                    <a:pt x="341" y="266"/>
                  </a:cubicBezTo>
                  <a:cubicBezTo>
                    <a:pt x="342" y="265"/>
                    <a:pt x="341" y="265"/>
                    <a:pt x="342" y="263"/>
                  </a:cubicBezTo>
                  <a:cubicBezTo>
                    <a:pt x="343" y="263"/>
                    <a:pt x="342" y="264"/>
                    <a:pt x="343" y="264"/>
                  </a:cubicBezTo>
                  <a:cubicBezTo>
                    <a:pt x="345" y="265"/>
                    <a:pt x="345" y="262"/>
                    <a:pt x="346" y="262"/>
                  </a:cubicBezTo>
                  <a:cubicBezTo>
                    <a:pt x="344" y="261"/>
                    <a:pt x="344" y="261"/>
                    <a:pt x="344" y="261"/>
                  </a:cubicBezTo>
                  <a:cubicBezTo>
                    <a:pt x="344" y="260"/>
                    <a:pt x="346" y="261"/>
                    <a:pt x="346" y="260"/>
                  </a:cubicBezTo>
                  <a:cubicBezTo>
                    <a:pt x="342" y="256"/>
                    <a:pt x="342" y="256"/>
                    <a:pt x="342" y="256"/>
                  </a:cubicBezTo>
                  <a:cubicBezTo>
                    <a:pt x="342" y="257"/>
                    <a:pt x="344" y="256"/>
                    <a:pt x="345" y="257"/>
                  </a:cubicBezTo>
                  <a:cubicBezTo>
                    <a:pt x="346" y="255"/>
                    <a:pt x="342" y="254"/>
                    <a:pt x="341" y="253"/>
                  </a:cubicBezTo>
                  <a:cubicBezTo>
                    <a:pt x="342" y="252"/>
                    <a:pt x="341" y="250"/>
                    <a:pt x="341" y="250"/>
                  </a:cubicBezTo>
                  <a:cubicBezTo>
                    <a:pt x="342" y="250"/>
                    <a:pt x="341" y="250"/>
                    <a:pt x="342" y="250"/>
                  </a:cubicBezTo>
                  <a:cubicBezTo>
                    <a:pt x="343" y="250"/>
                    <a:pt x="343" y="250"/>
                    <a:pt x="343" y="250"/>
                  </a:cubicBezTo>
                  <a:cubicBezTo>
                    <a:pt x="343" y="251"/>
                    <a:pt x="346" y="250"/>
                    <a:pt x="347" y="251"/>
                  </a:cubicBezTo>
                  <a:cubicBezTo>
                    <a:pt x="346" y="249"/>
                    <a:pt x="347" y="247"/>
                    <a:pt x="347" y="246"/>
                  </a:cubicBezTo>
                  <a:cubicBezTo>
                    <a:pt x="345" y="247"/>
                    <a:pt x="346" y="244"/>
                    <a:pt x="343" y="244"/>
                  </a:cubicBezTo>
                  <a:cubicBezTo>
                    <a:pt x="343" y="242"/>
                    <a:pt x="346" y="243"/>
                    <a:pt x="346" y="242"/>
                  </a:cubicBezTo>
                  <a:cubicBezTo>
                    <a:pt x="345" y="240"/>
                    <a:pt x="346" y="239"/>
                    <a:pt x="345" y="237"/>
                  </a:cubicBezTo>
                  <a:cubicBezTo>
                    <a:pt x="346" y="237"/>
                    <a:pt x="346" y="237"/>
                    <a:pt x="346" y="237"/>
                  </a:cubicBezTo>
                  <a:cubicBezTo>
                    <a:pt x="345" y="236"/>
                    <a:pt x="346" y="233"/>
                    <a:pt x="344" y="232"/>
                  </a:cubicBezTo>
                  <a:cubicBezTo>
                    <a:pt x="345" y="232"/>
                    <a:pt x="345" y="232"/>
                    <a:pt x="345" y="232"/>
                  </a:cubicBezTo>
                  <a:cubicBezTo>
                    <a:pt x="346" y="231"/>
                    <a:pt x="342" y="232"/>
                    <a:pt x="343" y="230"/>
                  </a:cubicBezTo>
                  <a:cubicBezTo>
                    <a:pt x="345" y="231"/>
                    <a:pt x="345" y="231"/>
                    <a:pt x="345" y="231"/>
                  </a:cubicBezTo>
                  <a:cubicBezTo>
                    <a:pt x="343" y="230"/>
                    <a:pt x="346" y="229"/>
                    <a:pt x="344" y="227"/>
                  </a:cubicBezTo>
                  <a:cubicBezTo>
                    <a:pt x="344" y="227"/>
                    <a:pt x="345" y="227"/>
                    <a:pt x="345" y="228"/>
                  </a:cubicBezTo>
                  <a:cubicBezTo>
                    <a:pt x="344" y="226"/>
                    <a:pt x="345" y="225"/>
                    <a:pt x="343" y="224"/>
                  </a:cubicBezTo>
                  <a:cubicBezTo>
                    <a:pt x="344" y="224"/>
                    <a:pt x="345" y="224"/>
                    <a:pt x="345" y="225"/>
                  </a:cubicBezTo>
                  <a:cubicBezTo>
                    <a:pt x="346" y="224"/>
                    <a:pt x="343" y="223"/>
                    <a:pt x="344" y="222"/>
                  </a:cubicBezTo>
                  <a:cubicBezTo>
                    <a:pt x="344" y="222"/>
                    <a:pt x="345" y="222"/>
                    <a:pt x="346" y="222"/>
                  </a:cubicBezTo>
                  <a:cubicBezTo>
                    <a:pt x="344" y="221"/>
                    <a:pt x="345" y="219"/>
                    <a:pt x="344" y="219"/>
                  </a:cubicBezTo>
                  <a:cubicBezTo>
                    <a:pt x="345" y="219"/>
                    <a:pt x="346" y="218"/>
                    <a:pt x="347" y="218"/>
                  </a:cubicBezTo>
                  <a:cubicBezTo>
                    <a:pt x="348" y="213"/>
                    <a:pt x="351" y="208"/>
                    <a:pt x="353" y="202"/>
                  </a:cubicBezTo>
                  <a:cubicBezTo>
                    <a:pt x="355" y="203"/>
                    <a:pt x="353" y="204"/>
                    <a:pt x="355" y="204"/>
                  </a:cubicBezTo>
                  <a:cubicBezTo>
                    <a:pt x="353" y="203"/>
                    <a:pt x="355" y="203"/>
                    <a:pt x="355" y="202"/>
                  </a:cubicBezTo>
                  <a:cubicBezTo>
                    <a:pt x="356" y="202"/>
                    <a:pt x="356" y="202"/>
                    <a:pt x="356" y="202"/>
                  </a:cubicBezTo>
                  <a:cubicBezTo>
                    <a:pt x="356" y="201"/>
                    <a:pt x="357" y="202"/>
                    <a:pt x="357" y="201"/>
                  </a:cubicBezTo>
                  <a:cubicBezTo>
                    <a:pt x="357" y="200"/>
                    <a:pt x="357" y="200"/>
                    <a:pt x="357" y="200"/>
                  </a:cubicBezTo>
                  <a:cubicBezTo>
                    <a:pt x="356" y="199"/>
                    <a:pt x="360" y="201"/>
                    <a:pt x="358" y="199"/>
                  </a:cubicBezTo>
                  <a:cubicBezTo>
                    <a:pt x="360" y="200"/>
                    <a:pt x="360" y="200"/>
                    <a:pt x="360" y="200"/>
                  </a:cubicBezTo>
                  <a:cubicBezTo>
                    <a:pt x="359" y="197"/>
                    <a:pt x="361" y="199"/>
                    <a:pt x="361" y="197"/>
                  </a:cubicBezTo>
                  <a:cubicBezTo>
                    <a:pt x="361" y="197"/>
                    <a:pt x="361" y="197"/>
                    <a:pt x="361" y="197"/>
                  </a:cubicBezTo>
                  <a:cubicBezTo>
                    <a:pt x="363" y="198"/>
                    <a:pt x="362" y="194"/>
                    <a:pt x="363" y="195"/>
                  </a:cubicBezTo>
                  <a:cubicBezTo>
                    <a:pt x="364" y="194"/>
                    <a:pt x="365" y="193"/>
                    <a:pt x="364" y="191"/>
                  </a:cubicBezTo>
                  <a:cubicBezTo>
                    <a:pt x="365" y="193"/>
                    <a:pt x="365" y="193"/>
                    <a:pt x="365" y="193"/>
                  </a:cubicBezTo>
                  <a:cubicBezTo>
                    <a:pt x="366" y="192"/>
                    <a:pt x="368" y="191"/>
                    <a:pt x="369" y="190"/>
                  </a:cubicBezTo>
                  <a:cubicBezTo>
                    <a:pt x="374" y="190"/>
                    <a:pt x="379" y="190"/>
                    <a:pt x="383" y="191"/>
                  </a:cubicBezTo>
                  <a:cubicBezTo>
                    <a:pt x="386" y="192"/>
                    <a:pt x="388" y="193"/>
                    <a:pt x="390" y="194"/>
                  </a:cubicBezTo>
                  <a:cubicBezTo>
                    <a:pt x="389" y="196"/>
                    <a:pt x="388" y="198"/>
                    <a:pt x="388" y="200"/>
                  </a:cubicBezTo>
                  <a:cubicBezTo>
                    <a:pt x="387" y="201"/>
                    <a:pt x="386" y="199"/>
                    <a:pt x="386" y="199"/>
                  </a:cubicBezTo>
                  <a:cubicBezTo>
                    <a:pt x="384" y="205"/>
                    <a:pt x="377" y="203"/>
                    <a:pt x="373" y="209"/>
                  </a:cubicBezTo>
                  <a:cubicBezTo>
                    <a:pt x="369" y="210"/>
                    <a:pt x="365" y="215"/>
                    <a:pt x="365" y="215"/>
                  </a:cubicBezTo>
                  <a:cubicBezTo>
                    <a:pt x="382" y="216"/>
                    <a:pt x="389" y="211"/>
                    <a:pt x="399" y="205"/>
                  </a:cubicBezTo>
                  <a:cubicBezTo>
                    <a:pt x="401" y="203"/>
                    <a:pt x="402" y="201"/>
                    <a:pt x="403" y="198"/>
                  </a:cubicBezTo>
                  <a:cubicBezTo>
                    <a:pt x="405" y="199"/>
                    <a:pt x="406" y="199"/>
                    <a:pt x="406" y="198"/>
                  </a:cubicBezTo>
                  <a:cubicBezTo>
                    <a:pt x="405" y="197"/>
                    <a:pt x="404" y="197"/>
                    <a:pt x="404" y="196"/>
                  </a:cubicBezTo>
                  <a:cubicBezTo>
                    <a:pt x="404" y="194"/>
                    <a:pt x="405" y="191"/>
                    <a:pt x="406" y="188"/>
                  </a:cubicBezTo>
                  <a:cubicBezTo>
                    <a:pt x="398" y="164"/>
                    <a:pt x="382" y="170"/>
                    <a:pt x="375" y="170"/>
                  </a:cubicBezTo>
                  <a:cubicBezTo>
                    <a:pt x="367" y="172"/>
                    <a:pt x="361" y="175"/>
                    <a:pt x="356" y="179"/>
                  </a:cubicBezTo>
                  <a:cubicBezTo>
                    <a:pt x="356" y="179"/>
                    <a:pt x="356" y="179"/>
                    <a:pt x="357" y="180"/>
                  </a:cubicBezTo>
                  <a:cubicBezTo>
                    <a:pt x="354" y="179"/>
                    <a:pt x="351" y="179"/>
                    <a:pt x="349" y="179"/>
                  </a:cubicBezTo>
                  <a:cubicBezTo>
                    <a:pt x="332" y="177"/>
                    <a:pt x="315" y="175"/>
                    <a:pt x="313" y="163"/>
                  </a:cubicBezTo>
                  <a:cubicBezTo>
                    <a:pt x="308" y="154"/>
                    <a:pt x="303" y="139"/>
                    <a:pt x="301" y="128"/>
                  </a:cubicBezTo>
                  <a:cubicBezTo>
                    <a:pt x="300" y="124"/>
                    <a:pt x="300" y="121"/>
                    <a:pt x="299" y="117"/>
                  </a:cubicBezTo>
                  <a:cubicBezTo>
                    <a:pt x="323" y="112"/>
                    <a:pt x="296" y="118"/>
                    <a:pt x="307" y="115"/>
                  </a:cubicBezTo>
                  <a:cubicBezTo>
                    <a:pt x="307" y="115"/>
                    <a:pt x="307" y="115"/>
                    <a:pt x="307" y="115"/>
                  </a:cubicBezTo>
                  <a:cubicBezTo>
                    <a:pt x="307" y="114"/>
                    <a:pt x="307" y="114"/>
                    <a:pt x="307" y="114"/>
                  </a:cubicBezTo>
                  <a:cubicBezTo>
                    <a:pt x="306" y="113"/>
                    <a:pt x="306" y="113"/>
                    <a:pt x="306" y="113"/>
                  </a:cubicBezTo>
                  <a:cubicBezTo>
                    <a:pt x="306" y="110"/>
                    <a:pt x="306" y="110"/>
                    <a:pt x="306" y="110"/>
                  </a:cubicBezTo>
                  <a:cubicBezTo>
                    <a:pt x="303" y="103"/>
                    <a:pt x="304" y="96"/>
                    <a:pt x="292" y="85"/>
                  </a:cubicBezTo>
                  <a:cubicBezTo>
                    <a:pt x="277" y="75"/>
                    <a:pt x="266" y="83"/>
                    <a:pt x="261" y="92"/>
                  </a:cubicBezTo>
                  <a:cubicBezTo>
                    <a:pt x="260" y="93"/>
                    <a:pt x="259" y="94"/>
                    <a:pt x="258" y="95"/>
                  </a:cubicBezTo>
                  <a:cubicBezTo>
                    <a:pt x="257" y="95"/>
                    <a:pt x="257" y="95"/>
                    <a:pt x="257" y="95"/>
                  </a:cubicBezTo>
                  <a:cubicBezTo>
                    <a:pt x="255" y="97"/>
                    <a:pt x="253" y="98"/>
                    <a:pt x="251" y="102"/>
                  </a:cubicBezTo>
                  <a:cubicBezTo>
                    <a:pt x="251" y="102"/>
                    <a:pt x="251" y="102"/>
                    <a:pt x="251" y="102"/>
                  </a:cubicBezTo>
                  <a:cubicBezTo>
                    <a:pt x="251" y="106"/>
                    <a:pt x="245" y="110"/>
                    <a:pt x="247" y="113"/>
                  </a:cubicBezTo>
                  <a:cubicBezTo>
                    <a:pt x="245" y="115"/>
                    <a:pt x="245" y="115"/>
                    <a:pt x="245" y="115"/>
                  </a:cubicBezTo>
                  <a:cubicBezTo>
                    <a:pt x="246" y="120"/>
                    <a:pt x="243" y="122"/>
                    <a:pt x="245" y="127"/>
                  </a:cubicBezTo>
                  <a:cubicBezTo>
                    <a:pt x="244" y="126"/>
                    <a:pt x="244" y="126"/>
                    <a:pt x="244" y="126"/>
                  </a:cubicBezTo>
                  <a:cubicBezTo>
                    <a:pt x="243" y="133"/>
                    <a:pt x="248" y="140"/>
                    <a:pt x="246" y="142"/>
                  </a:cubicBezTo>
                  <a:cubicBezTo>
                    <a:pt x="246" y="144"/>
                    <a:pt x="246" y="145"/>
                    <a:pt x="247" y="147"/>
                  </a:cubicBezTo>
                  <a:cubicBezTo>
                    <a:pt x="241" y="158"/>
                    <a:pt x="234" y="167"/>
                    <a:pt x="228" y="171"/>
                  </a:cubicBezTo>
                  <a:cubicBezTo>
                    <a:pt x="228" y="169"/>
                    <a:pt x="226" y="166"/>
                    <a:pt x="223" y="162"/>
                  </a:cubicBezTo>
                  <a:cubicBezTo>
                    <a:pt x="223" y="162"/>
                    <a:pt x="223" y="162"/>
                    <a:pt x="224" y="162"/>
                  </a:cubicBezTo>
                  <a:cubicBezTo>
                    <a:pt x="224" y="162"/>
                    <a:pt x="223" y="161"/>
                    <a:pt x="223" y="161"/>
                  </a:cubicBezTo>
                  <a:cubicBezTo>
                    <a:pt x="223" y="161"/>
                    <a:pt x="223" y="161"/>
                    <a:pt x="223" y="160"/>
                  </a:cubicBezTo>
                  <a:cubicBezTo>
                    <a:pt x="228" y="153"/>
                    <a:pt x="228" y="143"/>
                    <a:pt x="231" y="134"/>
                  </a:cubicBezTo>
                  <a:cubicBezTo>
                    <a:pt x="231" y="134"/>
                    <a:pt x="232" y="136"/>
                    <a:pt x="232" y="137"/>
                  </a:cubicBezTo>
                  <a:cubicBezTo>
                    <a:pt x="233" y="129"/>
                    <a:pt x="233" y="121"/>
                    <a:pt x="230" y="115"/>
                  </a:cubicBezTo>
                  <a:cubicBezTo>
                    <a:pt x="231" y="115"/>
                    <a:pt x="231" y="115"/>
                    <a:pt x="232" y="117"/>
                  </a:cubicBezTo>
                  <a:cubicBezTo>
                    <a:pt x="231" y="111"/>
                    <a:pt x="229" y="105"/>
                    <a:pt x="227" y="103"/>
                  </a:cubicBezTo>
                  <a:cubicBezTo>
                    <a:pt x="227" y="107"/>
                    <a:pt x="228" y="103"/>
                    <a:pt x="228" y="106"/>
                  </a:cubicBezTo>
                  <a:cubicBezTo>
                    <a:pt x="228" y="110"/>
                    <a:pt x="225" y="104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0" y="96"/>
                    <a:pt x="218" y="95"/>
                    <a:pt x="213" y="96"/>
                  </a:cubicBezTo>
                  <a:cubicBezTo>
                    <a:pt x="209" y="95"/>
                    <a:pt x="216" y="95"/>
                    <a:pt x="214" y="94"/>
                  </a:cubicBezTo>
                  <a:cubicBezTo>
                    <a:pt x="211" y="90"/>
                    <a:pt x="201" y="99"/>
                    <a:pt x="201" y="100"/>
                  </a:cubicBezTo>
                  <a:cubicBezTo>
                    <a:pt x="200" y="102"/>
                    <a:pt x="199" y="104"/>
                    <a:pt x="200" y="104"/>
                  </a:cubicBezTo>
                  <a:cubicBezTo>
                    <a:pt x="198" y="108"/>
                    <a:pt x="198" y="105"/>
                    <a:pt x="197" y="108"/>
                  </a:cubicBezTo>
                  <a:cubicBezTo>
                    <a:pt x="196" y="112"/>
                    <a:pt x="197" y="116"/>
                    <a:pt x="199" y="120"/>
                  </a:cubicBezTo>
                  <a:cubicBezTo>
                    <a:pt x="198" y="119"/>
                    <a:pt x="196" y="123"/>
                    <a:pt x="195" y="120"/>
                  </a:cubicBezTo>
                  <a:cubicBezTo>
                    <a:pt x="196" y="129"/>
                    <a:pt x="200" y="133"/>
                    <a:pt x="202" y="137"/>
                  </a:cubicBezTo>
                  <a:cubicBezTo>
                    <a:pt x="202" y="140"/>
                    <a:pt x="205" y="147"/>
                    <a:pt x="207" y="149"/>
                  </a:cubicBezTo>
                  <a:cubicBezTo>
                    <a:pt x="206" y="151"/>
                    <a:pt x="206" y="147"/>
                    <a:pt x="205" y="147"/>
                  </a:cubicBezTo>
                  <a:cubicBezTo>
                    <a:pt x="205" y="151"/>
                    <a:pt x="205" y="151"/>
                    <a:pt x="205" y="151"/>
                  </a:cubicBezTo>
                  <a:cubicBezTo>
                    <a:pt x="202" y="146"/>
                    <a:pt x="203" y="153"/>
                    <a:pt x="201" y="150"/>
                  </a:cubicBezTo>
                  <a:cubicBezTo>
                    <a:pt x="202" y="153"/>
                    <a:pt x="204" y="158"/>
                    <a:pt x="206" y="163"/>
                  </a:cubicBezTo>
                  <a:cubicBezTo>
                    <a:pt x="203" y="170"/>
                    <a:pt x="201" y="172"/>
                    <a:pt x="194" y="178"/>
                  </a:cubicBezTo>
                  <a:cubicBezTo>
                    <a:pt x="195" y="178"/>
                    <a:pt x="192" y="180"/>
                    <a:pt x="194" y="181"/>
                  </a:cubicBezTo>
                  <a:cubicBezTo>
                    <a:pt x="194" y="183"/>
                    <a:pt x="192" y="183"/>
                    <a:pt x="191" y="183"/>
                  </a:cubicBezTo>
                  <a:cubicBezTo>
                    <a:pt x="192" y="182"/>
                    <a:pt x="193" y="182"/>
                    <a:pt x="192" y="176"/>
                  </a:cubicBezTo>
                  <a:cubicBezTo>
                    <a:pt x="186" y="156"/>
                    <a:pt x="180" y="130"/>
                    <a:pt x="179" y="108"/>
                  </a:cubicBezTo>
                  <a:cubicBezTo>
                    <a:pt x="179" y="110"/>
                    <a:pt x="178" y="110"/>
                    <a:pt x="178" y="108"/>
                  </a:cubicBezTo>
                  <a:cubicBezTo>
                    <a:pt x="181" y="106"/>
                    <a:pt x="176" y="101"/>
                    <a:pt x="177" y="97"/>
                  </a:cubicBezTo>
                  <a:cubicBezTo>
                    <a:pt x="178" y="97"/>
                    <a:pt x="178" y="99"/>
                    <a:pt x="178" y="100"/>
                  </a:cubicBezTo>
                  <a:cubicBezTo>
                    <a:pt x="179" y="89"/>
                    <a:pt x="176" y="81"/>
                    <a:pt x="177" y="71"/>
                  </a:cubicBezTo>
                  <a:cubicBezTo>
                    <a:pt x="175" y="62"/>
                    <a:pt x="178" y="51"/>
                    <a:pt x="176" y="45"/>
                  </a:cubicBezTo>
                  <a:cubicBezTo>
                    <a:pt x="177" y="46"/>
                    <a:pt x="176" y="41"/>
                    <a:pt x="177" y="39"/>
                  </a:cubicBezTo>
                  <a:cubicBezTo>
                    <a:pt x="176" y="36"/>
                    <a:pt x="176" y="34"/>
                    <a:pt x="176" y="31"/>
                  </a:cubicBezTo>
                  <a:cubicBezTo>
                    <a:pt x="176" y="30"/>
                    <a:pt x="176" y="29"/>
                    <a:pt x="176" y="28"/>
                  </a:cubicBezTo>
                  <a:cubicBezTo>
                    <a:pt x="176" y="27"/>
                    <a:pt x="176" y="27"/>
                    <a:pt x="176" y="27"/>
                  </a:cubicBezTo>
                  <a:cubicBezTo>
                    <a:pt x="176" y="23"/>
                    <a:pt x="177" y="18"/>
                    <a:pt x="176" y="14"/>
                  </a:cubicBezTo>
                  <a:cubicBezTo>
                    <a:pt x="176" y="13"/>
                    <a:pt x="175" y="2"/>
                    <a:pt x="174" y="1"/>
                  </a:cubicBezTo>
                  <a:cubicBezTo>
                    <a:pt x="173" y="0"/>
                    <a:pt x="172" y="6"/>
                    <a:pt x="170" y="6"/>
                  </a:cubicBezTo>
                  <a:cubicBezTo>
                    <a:pt x="162" y="5"/>
                    <a:pt x="168" y="10"/>
                    <a:pt x="161" y="11"/>
                  </a:cubicBezTo>
                  <a:cubicBezTo>
                    <a:pt x="157" y="12"/>
                    <a:pt x="156" y="13"/>
                    <a:pt x="154" y="16"/>
                  </a:cubicBezTo>
                  <a:cubicBezTo>
                    <a:pt x="155" y="20"/>
                    <a:pt x="155" y="24"/>
                    <a:pt x="155" y="28"/>
                  </a:cubicBezTo>
                  <a:cubicBezTo>
                    <a:pt x="156" y="67"/>
                    <a:pt x="156" y="67"/>
                    <a:pt x="156" y="67"/>
                  </a:cubicBezTo>
                  <a:cubicBezTo>
                    <a:pt x="156" y="75"/>
                    <a:pt x="154" y="84"/>
                    <a:pt x="153" y="92"/>
                  </a:cubicBezTo>
                  <a:cubicBezTo>
                    <a:pt x="148" y="91"/>
                    <a:pt x="142" y="91"/>
                    <a:pt x="139" y="94"/>
                  </a:cubicBezTo>
                  <a:cubicBezTo>
                    <a:pt x="137" y="95"/>
                    <a:pt x="135" y="96"/>
                    <a:pt x="134" y="98"/>
                  </a:cubicBezTo>
                  <a:cubicBezTo>
                    <a:pt x="125" y="103"/>
                    <a:pt x="119" y="113"/>
                    <a:pt x="119" y="118"/>
                  </a:cubicBezTo>
                  <a:cubicBezTo>
                    <a:pt x="118" y="121"/>
                    <a:pt x="118" y="124"/>
                    <a:pt x="118" y="127"/>
                  </a:cubicBezTo>
                  <a:cubicBezTo>
                    <a:pt x="115" y="132"/>
                    <a:pt x="113" y="140"/>
                    <a:pt x="112" y="144"/>
                  </a:cubicBezTo>
                  <a:cubicBezTo>
                    <a:pt x="111" y="152"/>
                    <a:pt x="111" y="155"/>
                    <a:pt x="111" y="160"/>
                  </a:cubicBezTo>
                  <a:cubicBezTo>
                    <a:pt x="111" y="163"/>
                    <a:pt x="109" y="164"/>
                    <a:pt x="108" y="165"/>
                  </a:cubicBezTo>
                  <a:cubicBezTo>
                    <a:pt x="105" y="174"/>
                    <a:pt x="100" y="181"/>
                    <a:pt x="100" y="189"/>
                  </a:cubicBezTo>
                  <a:cubicBezTo>
                    <a:pt x="99" y="189"/>
                    <a:pt x="99" y="189"/>
                    <a:pt x="99" y="189"/>
                  </a:cubicBezTo>
                  <a:cubicBezTo>
                    <a:pt x="98" y="195"/>
                    <a:pt x="93" y="208"/>
                    <a:pt x="88" y="208"/>
                  </a:cubicBezTo>
                  <a:cubicBezTo>
                    <a:pt x="88" y="210"/>
                    <a:pt x="83" y="208"/>
                    <a:pt x="85" y="211"/>
                  </a:cubicBezTo>
                  <a:cubicBezTo>
                    <a:pt x="82" y="210"/>
                    <a:pt x="85" y="209"/>
                    <a:pt x="82" y="208"/>
                  </a:cubicBezTo>
                  <a:cubicBezTo>
                    <a:pt x="83" y="209"/>
                    <a:pt x="84" y="208"/>
                    <a:pt x="85" y="208"/>
                  </a:cubicBezTo>
                  <a:cubicBezTo>
                    <a:pt x="78" y="200"/>
                    <a:pt x="79" y="178"/>
                    <a:pt x="79" y="161"/>
                  </a:cubicBezTo>
                  <a:cubicBezTo>
                    <a:pt x="81" y="156"/>
                    <a:pt x="80" y="144"/>
                    <a:pt x="81" y="133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82" y="131"/>
                    <a:pt x="82" y="131"/>
                    <a:pt x="83" y="131"/>
                  </a:cubicBezTo>
                  <a:cubicBezTo>
                    <a:pt x="83" y="131"/>
                    <a:pt x="83" y="130"/>
                    <a:pt x="83" y="130"/>
                  </a:cubicBezTo>
                  <a:cubicBezTo>
                    <a:pt x="83" y="129"/>
                    <a:pt x="83" y="129"/>
                    <a:pt x="83" y="129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2" y="128"/>
                    <a:pt x="82" y="128"/>
                    <a:pt x="81" y="128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2" y="128"/>
                    <a:pt x="82" y="128"/>
                    <a:pt x="83" y="128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2" y="127"/>
                    <a:pt x="81" y="127"/>
                  </a:cubicBezTo>
                  <a:cubicBezTo>
                    <a:pt x="81" y="126"/>
                    <a:pt x="81" y="126"/>
                    <a:pt x="81" y="126"/>
                  </a:cubicBezTo>
                  <a:cubicBezTo>
                    <a:pt x="62" y="125"/>
                    <a:pt x="75" y="126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66" y="126"/>
                    <a:pt x="63" y="126"/>
                    <a:pt x="69" y="126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70" y="127"/>
                    <a:pt x="70" y="127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7"/>
                    <a:pt x="70" y="127"/>
                    <a:pt x="69" y="127"/>
                  </a:cubicBezTo>
                  <a:cubicBezTo>
                    <a:pt x="69" y="129"/>
                    <a:pt x="69" y="131"/>
                    <a:pt x="71" y="129"/>
                  </a:cubicBezTo>
                  <a:cubicBezTo>
                    <a:pt x="71" y="129"/>
                    <a:pt x="71" y="129"/>
                    <a:pt x="71" y="130"/>
                  </a:cubicBezTo>
                  <a:cubicBezTo>
                    <a:pt x="71" y="130"/>
                    <a:pt x="71" y="130"/>
                    <a:pt x="71" y="130"/>
                  </a:cubicBezTo>
                  <a:cubicBezTo>
                    <a:pt x="70" y="132"/>
                    <a:pt x="70" y="134"/>
                    <a:pt x="70" y="136"/>
                  </a:cubicBezTo>
                  <a:cubicBezTo>
                    <a:pt x="70" y="138"/>
                    <a:pt x="70" y="139"/>
                    <a:pt x="70" y="140"/>
                  </a:cubicBezTo>
                  <a:cubicBezTo>
                    <a:pt x="70" y="140"/>
                    <a:pt x="70" y="140"/>
                    <a:pt x="70" y="140"/>
                  </a:cubicBezTo>
                  <a:cubicBezTo>
                    <a:pt x="69" y="144"/>
                    <a:pt x="69" y="147"/>
                    <a:pt x="68" y="151"/>
                  </a:cubicBezTo>
                  <a:cubicBezTo>
                    <a:pt x="68" y="151"/>
                    <a:pt x="67" y="151"/>
                    <a:pt x="67" y="152"/>
                  </a:cubicBezTo>
                  <a:cubicBezTo>
                    <a:pt x="67" y="153"/>
                    <a:pt x="67" y="155"/>
                    <a:pt x="67" y="156"/>
                  </a:cubicBezTo>
                  <a:cubicBezTo>
                    <a:pt x="67" y="160"/>
                    <a:pt x="66" y="164"/>
                    <a:pt x="64" y="168"/>
                  </a:cubicBezTo>
                  <a:cubicBezTo>
                    <a:pt x="64" y="168"/>
                    <a:pt x="64" y="169"/>
                    <a:pt x="64" y="169"/>
                  </a:cubicBezTo>
                  <a:cubicBezTo>
                    <a:pt x="63" y="164"/>
                    <a:pt x="64" y="157"/>
                    <a:pt x="65" y="155"/>
                  </a:cubicBezTo>
                  <a:cubicBezTo>
                    <a:pt x="63" y="149"/>
                    <a:pt x="64" y="160"/>
                    <a:pt x="62" y="159"/>
                  </a:cubicBezTo>
                  <a:cubicBezTo>
                    <a:pt x="62" y="163"/>
                    <a:pt x="62" y="166"/>
                    <a:pt x="63" y="171"/>
                  </a:cubicBezTo>
                  <a:cubicBezTo>
                    <a:pt x="62" y="174"/>
                    <a:pt x="63" y="175"/>
                    <a:pt x="61" y="179"/>
                  </a:cubicBezTo>
                  <a:cubicBezTo>
                    <a:pt x="60" y="178"/>
                    <a:pt x="60" y="178"/>
                    <a:pt x="60" y="178"/>
                  </a:cubicBezTo>
                  <a:cubicBezTo>
                    <a:pt x="58" y="183"/>
                    <a:pt x="58" y="185"/>
                    <a:pt x="58" y="188"/>
                  </a:cubicBezTo>
                  <a:cubicBezTo>
                    <a:pt x="54" y="190"/>
                    <a:pt x="55" y="191"/>
                    <a:pt x="51" y="193"/>
                  </a:cubicBezTo>
                  <a:cubicBezTo>
                    <a:pt x="54" y="190"/>
                    <a:pt x="55" y="186"/>
                    <a:pt x="55" y="183"/>
                  </a:cubicBezTo>
                  <a:cubicBezTo>
                    <a:pt x="51" y="187"/>
                    <a:pt x="48" y="194"/>
                    <a:pt x="43" y="194"/>
                  </a:cubicBezTo>
                  <a:cubicBezTo>
                    <a:pt x="38" y="196"/>
                    <a:pt x="35" y="199"/>
                    <a:pt x="35" y="201"/>
                  </a:cubicBezTo>
                  <a:cubicBezTo>
                    <a:pt x="36" y="200"/>
                    <a:pt x="31" y="201"/>
                    <a:pt x="34" y="199"/>
                  </a:cubicBezTo>
                  <a:cubicBezTo>
                    <a:pt x="32" y="200"/>
                    <a:pt x="30" y="201"/>
                    <a:pt x="29" y="201"/>
                  </a:cubicBezTo>
                  <a:cubicBezTo>
                    <a:pt x="29" y="201"/>
                    <a:pt x="29" y="201"/>
                    <a:pt x="29" y="201"/>
                  </a:cubicBezTo>
                  <a:cubicBezTo>
                    <a:pt x="28" y="201"/>
                    <a:pt x="28" y="200"/>
                    <a:pt x="28" y="199"/>
                  </a:cubicBezTo>
                  <a:cubicBezTo>
                    <a:pt x="26" y="197"/>
                    <a:pt x="23" y="193"/>
                    <a:pt x="19" y="196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16" y="196"/>
                    <a:pt x="12" y="198"/>
                    <a:pt x="9" y="198"/>
                  </a:cubicBezTo>
                  <a:cubicBezTo>
                    <a:pt x="9" y="200"/>
                    <a:pt x="8" y="202"/>
                    <a:pt x="10" y="203"/>
                  </a:cubicBezTo>
                  <a:cubicBezTo>
                    <a:pt x="9" y="204"/>
                    <a:pt x="7" y="201"/>
                    <a:pt x="8" y="203"/>
                  </a:cubicBezTo>
                  <a:cubicBezTo>
                    <a:pt x="7" y="201"/>
                    <a:pt x="7" y="201"/>
                    <a:pt x="7" y="201"/>
                  </a:cubicBezTo>
                  <a:cubicBezTo>
                    <a:pt x="1" y="206"/>
                    <a:pt x="3" y="212"/>
                    <a:pt x="3" y="217"/>
                  </a:cubicBezTo>
                  <a:cubicBezTo>
                    <a:pt x="0" y="218"/>
                    <a:pt x="3" y="221"/>
                    <a:pt x="2" y="224"/>
                  </a:cubicBezTo>
                  <a:cubicBezTo>
                    <a:pt x="3" y="226"/>
                    <a:pt x="2" y="229"/>
                    <a:pt x="5" y="229"/>
                  </a:cubicBezTo>
                  <a:cubicBezTo>
                    <a:pt x="4" y="230"/>
                    <a:pt x="4" y="230"/>
                    <a:pt x="4" y="230"/>
                  </a:cubicBezTo>
                  <a:cubicBezTo>
                    <a:pt x="4" y="232"/>
                    <a:pt x="4" y="235"/>
                    <a:pt x="5" y="237"/>
                  </a:cubicBezTo>
                  <a:cubicBezTo>
                    <a:pt x="5" y="239"/>
                    <a:pt x="7" y="238"/>
                    <a:pt x="8" y="239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8" y="241"/>
                    <a:pt x="10" y="240"/>
                    <a:pt x="12" y="240"/>
                  </a:cubicBezTo>
                  <a:cubicBezTo>
                    <a:pt x="12" y="241"/>
                    <a:pt x="12" y="241"/>
                    <a:pt x="12" y="242"/>
                  </a:cubicBezTo>
                  <a:cubicBezTo>
                    <a:pt x="11" y="242"/>
                    <a:pt x="9" y="242"/>
                    <a:pt x="7" y="242"/>
                  </a:cubicBezTo>
                  <a:cubicBezTo>
                    <a:pt x="8" y="244"/>
                    <a:pt x="11" y="244"/>
                    <a:pt x="10" y="246"/>
                  </a:cubicBezTo>
                  <a:cubicBezTo>
                    <a:pt x="11" y="247"/>
                    <a:pt x="12" y="248"/>
                    <a:pt x="14" y="247"/>
                  </a:cubicBezTo>
                  <a:cubicBezTo>
                    <a:pt x="13" y="247"/>
                    <a:pt x="14" y="248"/>
                    <a:pt x="13" y="248"/>
                  </a:cubicBezTo>
                  <a:cubicBezTo>
                    <a:pt x="13" y="249"/>
                    <a:pt x="14" y="249"/>
                    <a:pt x="15" y="249"/>
                  </a:cubicBezTo>
                  <a:cubicBezTo>
                    <a:pt x="15" y="249"/>
                    <a:pt x="15" y="249"/>
                    <a:pt x="15" y="249"/>
                  </a:cubicBezTo>
                  <a:cubicBezTo>
                    <a:pt x="16" y="248"/>
                    <a:pt x="17" y="249"/>
                    <a:pt x="18" y="247"/>
                  </a:cubicBezTo>
                  <a:cubicBezTo>
                    <a:pt x="17" y="247"/>
                    <a:pt x="17" y="247"/>
                    <a:pt x="17" y="246"/>
                  </a:cubicBezTo>
                  <a:cubicBezTo>
                    <a:pt x="18" y="246"/>
                    <a:pt x="19" y="246"/>
                    <a:pt x="19" y="248"/>
                  </a:cubicBezTo>
                  <a:cubicBezTo>
                    <a:pt x="18" y="249"/>
                    <a:pt x="16" y="249"/>
                    <a:pt x="17" y="250"/>
                  </a:cubicBezTo>
                  <a:cubicBezTo>
                    <a:pt x="18" y="250"/>
                    <a:pt x="20" y="249"/>
                    <a:pt x="21" y="248"/>
                  </a:cubicBezTo>
                  <a:cubicBezTo>
                    <a:pt x="20" y="249"/>
                    <a:pt x="19" y="248"/>
                    <a:pt x="20" y="246"/>
                  </a:cubicBezTo>
                  <a:cubicBezTo>
                    <a:pt x="19" y="247"/>
                    <a:pt x="19" y="247"/>
                    <a:pt x="19" y="247"/>
                  </a:cubicBezTo>
                  <a:cubicBezTo>
                    <a:pt x="20" y="246"/>
                    <a:pt x="20" y="246"/>
                    <a:pt x="20" y="246"/>
                  </a:cubicBezTo>
                  <a:cubicBezTo>
                    <a:pt x="18" y="245"/>
                    <a:pt x="19" y="243"/>
                    <a:pt x="17" y="243"/>
                  </a:cubicBezTo>
                  <a:cubicBezTo>
                    <a:pt x="16" y="245"/>
                    <a:pt x="16" y="245"/>
                    <a:pt x="16" y="245"/>
                  </a:cubicBezTo>
                  <a:cubicBezTo>
                    <a:pt x="15" y="244"/>
                    <a:pt x="13" y="244"/>
                    <a:pt x="13" y="243"/>
                  </a:cubicBezTo>
                  <a:cubicBezTo>
                    <a:pt x="14" y="243"/>
                    <a:pt x="15" y="242"/>
                    <a:pt x="15" y="241"/>
                  </a:cubicBezTo>
                  <a:cubicBezTo>
                    <a:pt x="15" y="241"/>
                    <a:pt x="14" y="241"/>
                    <a:pt x="15" y="241"/>
                  </a:cubicBezTo>
                  <a:cubicBezTo>
                    <a:pt x="17" y="240"/>
                    <a:pt x="17" y="240"/>
                    <a:pt x="17" y="240"/>
                  </a:cubicBezTo>
                  <a:cubicBezTo>
                    <a:pt x="14" y="242"/>
                    <a:pt x="15" y="238"/>
                    <a:pt x="14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15" y="236"/>
                    <a:pt x="13" y="239"/>
                    <a:pt x="13" y="238"/>
                  </a:cubicBezTo>
                  <a:cubicBezTo>
                    <a:pt x="13" y="237"/>
                    <a:pt x="15" y="237"/>
                    <a:pt x="16" y="235"/>
                  </a:cubicBezTo>
                  <a:cubicBezTo>
                    <a:pt x="15" y="234"/>
                    <a:pt x="12" y="233"/>
                    <a:pt x="14" y="230"/>
                  </a:cubicBezTo>
                  <a:cubicBezTo>
                    <a:pt x="13" y="229"/>
                    <a:pt x="12" y="228"/>
                    <a:pt x="11" y="227"/>
                  </a:cubicBezTo>
                  <a:cubicBezTo>
                    <a:pt x="10" y="226"/>
                    <a:pt x="13" y="227"/>
                    <a:pt x="12" y="226"/>
                  </a:cubicBezTo>
                  <a:cubicBezTo>
                    <a:pt x="13" y="226"/>
                    <a:pt x="14" y="225"/>
                    <a:pt x="15" y="225"/>
                  </a:cubicBezTo>
                  <a:cubicBezTo>
                    <a:pt x="14" y="225"/>
                    <a:pt x="15" y="223"/>
                    <a:pt x="12" y="224"/>
                  </a:cubicBezTo>
                  <a:cubicBezTo>
                    <a:pt x="13" y="222"/>
                    <a:pt x="13" y="221"/>
                    <a:pt x="13" y="219"/>
                  </a:cubicBezTo>
                  <a:cubicBezTo>
                    <a:pt x="13" y="219"/>
                    <a:pt x="14" y="219"/>
                    <a:pt x="15" y="219"/>
                  </a:cubicBezTo>
                  <a:cubicBezTo>
                    <a:pt x="14" y="218"/>
                    <a:pt x="12" y="217"/>
                    <a:pt x="13" y="216"/>
                  </a:cubicBezTo>
                  <a:cubicBezTo>
                    <a:pt x="12" y="215"/>
                    <a:pt x="12" y="216"/>
                    <a:pt x="10" y="215"/>
                  </a:cubicBezTo>
                  <a:cubicBezTo>
                    <a:pt x="10" y="215"/>
                    <a:pt x="9" y="215"/>
                    <a:pt x="9" y="214"/>
                  </a:cubicBezTo>
                  <a:cubicBezTo>
                    <a:pt x="11" y="214"/>
                    <a:pt x="14" y="215"/>
                    <a:pt x="14" y="214"/>
                  </a:cubicBezTo>
                  <a:cubicBezTo>
                    <a:pt x="17" y="215"/>
                    <a:pt x="13" y="216"/>
                    <a:pt x="16" y="216"/>
                  </a:cubicBezTo>
                  <a:cubicBezTo>
                    <a:pt x="18" y="216"/>
                    <a:pt x="18" y="218"/>
                    <a:pt x="17" y="219"/>
                  </a:cubicBezTo>
                  <a:cubicBezTo>
                    <a:pt x="19" y="220"/>
                    <a:pt x="17" y="218"/>
                    <a:pt x="19" y="218"/>
                  </a:cubicBezTo>
                  <a:cubicBezTo>
                    <a:pt x="19" y="217"/>
                    <a:pt x="18" y="217"/>
                    <a:pt x="18" y="216"/>
                  </a:cubicBezTo>
                  <a:cubicBezTo>
                    <a:pt x="18" y="216"/>
                    <a:pt x="17" y="216"/>
                    <a:pt x="17" y="216"/>
                  </a:cubicBezTo>
                  <a:cubicBezTo>
                    <a:pt x="17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5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5"/>
                    <a:pt x="17" y="215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6" y="216"/>
                    <a:pt x="16" y="215"/>
                    <a:pt x="16" y="215"/>
                  </a:cubicBezTo>
                  <a:cubicBezTo>
                    <a:pt x="14" y="214"/>
                    <a:pt x="17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4"/>
                    <a:pt x="17" y="215"/>
                    <a:pt x="17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5"/>
                    <a:pt x="17" y="215"/>
                    <a:pt x="17" y="215"/>
                  </a:cubicBezTo>
                  <a:cubicBezTo>
                    <a:pt x="17" y="215"/>
                    <a:pt x="17" y="215"/>
                    <a:pt x="18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20" y="212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8" y="213"/>
                  </a:cubicBezTo>
                  <a:cubicBezTo>
                    <a:pt x="19" y="213"/>
                    <a:pt x="19" y="213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9" y="213"/>
                    <a:pt x="19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3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9" y="216"/>
                    <a:pt x="18" y="215"/>
                    <a:pt x="19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9" y="215"/>
                    <a:pt x="19" y="216"/>
                    <a:pt x="19" y="216"/>
                  </a:cubicBezTo>
                  <a:cubicBezTo>
                    <a:pt x="19" y="216"/>
                    <a:pt x="19" y="216"/>
                    <a:pt x="19" y="215"/>
                  </a:cubicBezTo>
                  <a:cubicBezTo>
                    <a:pt x="19" y="216"/>
                    <a:pt x="19" y="216"/>
                    <a:pt x="19" y="216"/>
                  </a:cubicBezTo>
                  <a:cubicBezTo>
                    <a:pt x="19" y="215"/>
                    <a:pt x="20" y="217"/>
                    <a:pt x="20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20" y="215"/>
                    <a:pt x="18" y="215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3"/>
                  </a:cubicBezTo>
                  <a:cubicBezTo>
                    <a:pt x="19" y="213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20" y="214"/>
                    <a:pt x="20" y="214"/>
                  </a:cubicBezTo>
                  <a:cubicBezTo>
                    <a:pt x="20" y="214"/>
                    <a:pt x="19" y="214"/>
                    <a:pt x="20" y="215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0" y="216"/>
                    <a:pt x="20" y="216"/>
                    <a:pt x="20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0" y="217"/>
                    <a:pt x="20" y="217"/>
                    <a:pt x="20" y="217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17"/>
                    <a:pt x="21" y="217"/>
                    <a:pt x="21" y="217"/>
                  </a:cubicBezTo>
                  <a:cubicBezTo>
                    <a:pt x="20" y="218"/>
                    <a:pt x="23" y="217"/>
                    <a:pt x="22" y="218"/>
                  </a:cubicBezTo>
                  <a:cubicBezTo>
                    <a:pt x="21" y="218"/>
                    <a:pt x="20" y="219"/>
                    <a:pt x="20" y="219"/>
                  </a:cubicBezTo>
                  <a:cubicBezTo>
                    <a:pt x="22" y="218"/>
                    <a:pt x="23" y="219"/>
                    <a:pt x="25" y="218"/>
                  </a:cubicBezTo>
                  <a:cubicBezTo>
                    <a:pt x="24" y="219"/>
                    <a:pt x="21" y="219"/>
                    <a:pt x="20" y="220"/>
                  </a:cubicBezTo>
                  <a:cubicBezTo>
                    <a:pt x="22" y="220"/>
                    <a:pt x="19" y="222"/>
                    <a:pt x="22" y="221"/>
                  </a:cubicBezTo>
                  <a:cubicBezTo>
                    <a:pt x="22" y="220"/>
                    <a:pt x="23" y="221"/>
                    <a:pt x="25" y="220"/>
                  </a:cubicBezTo>
                  <a:cubicBezTo>
                    <a:pt x="25" y="222"/>
                    <a:pt x="23" y="221"/>
                    <a:pt x="23" y="222"/>
                  </a:cubicBezTo>
                  <a:cubicBezTo>
                    <a:pt x="23" y="222"/>
                    <a:pt x="25" y="222"/>
                    <a:pt x="26" y="221"/>
                  </a:cubicBezTo>
                  <a:cubicBezTo>
                    <a:pt x="26" y="222"/>
                    <a:pt x="28" y="222"/>
                    <a:pt x="27" y="223"/>
                  </a:cubicBezTo>
                  <a:cubicBezTo>
                    <a:pt x="25" y="224"/>
                    <a:pt x="26" y="222"/>
                    <a:pt x="25" y="223"/>
                  </a:cubicBezTo>
                  <a:cubicBezTo>
                    <a:pt x="25" y="224"/>
                    <a:pt x="29" y="222"/>
                    <a:pt x="30" y="224"/>
                  </a:cubicBezTo>
                  <a:cubicBezTo>
                    <a:pt x="31" y="223"/>
                    <a:pt x="34" y="223"/>
                    <a:pt x="35" y="224"/>
                  </a:cubicBezTo>
                  <a:cubicBezTo>
                    <a:pt x="35" y="226"/>
                    <a:pt x="34" y="223"/>
                    <a:pt x="32" y="224"/>
                  </a:cubicBezTo>
                  <a:cubicBezTo>
                    <a:pt x="32" y="225"/>
                    <a:pt x="32" y="225"/>
                    <a:pt x="32" y="225"/>
                  </a:cubicBezTo>
                  <a:cubicBezTo>
                    <a:pt x="30" y="227"/>
                    <a:pt x="27" y="224"/>
                    <a:pt x="25" y="225"/>
                  </a:cubicBezTo>
                  <a:cubicBezTo>
                    <a:pt x="26" y="226"/>
                    <a:pt x="26" y="226"/>
                    <a:pt x="26" y="226"/>
                  </a:cubicBezTo>
                  <a:cubicBezTo>
                    <a:pt x="25" y="226"/>
                    <a:pt x="24" y="226"/>
                    <a:pt x="23" y="227"/>
                  </a:cubicBezTo>
                  <a:cubicBezTo>
                    <a:pt x="25" y="226"/>
                    <a:pt x="24" y="228"/>
                    <a:pt x="25" y="228"/>
                  </a:cubicBezTo>
                  <a:cubicBezTo>
                    <a:pt x="26" y="228"/>
                    <a:pt x="24" y="228"/>
                    <a:pt x="25" y="228"/>
                  </a:cubicBezTo>
                  <a:cubicBezTo>
                    <a:pt x="26" y="228"/>
                    <a:pt x="29" y="228"/>
                    <a:pt x="28" y="230"/>
                  </a:cubicBezTo>
                  <a:cubicBezTo>
                    <a:pt x="27" y="229"/>
                    <a:pt x="26" y="230"/>
                    <a:pt x="25" y="230"/>
                  </a:cubicBezTo>
                  <a:cubicBezTo>
                    <a:pt x="24" y="231"/>
                    <a:pt x="27" y="230"/>
                    <a:pt x="26" y="231"/>
                  </a:cubicBezTo>
                  <a:cubicBezTo>
                    <a:pt x="25" y="231"/>
                    <a:pt x="25" y="231"/>
                    <a:pt x="25" y="231"/>
                  </a:cubicBezTo>
                  <a:cubicBezTo>
                    <a:pt x="25" y="233"/>
                    <a:pt x="26" y="241"/>
                    <a:pt x="32" y="242"/>
                  </a:cubicBezTo>
                  <a:cubicBezTo>
                    <a:pt x="31" y="243"/>
                    <a:pt x="31" y="245"/>
                    <a:pt x="30" y="247"/>
                  </a:cubicBezTo>
                  <a:cubicBezTo>
                    <a:pt x="31" y="246"/>
                    <a:pt x="32" y="246"/>
                    <a:pt x="33" y="247"/>
                  </a:cubicBezTo>
                  <a:cubicBezTo>
                    <a:pt x="31" y="248"/>
                    <a:pt x="31" y="248"/>
                    <a:pt x="31" y="248"/>
                  </a:cubicBezTo>
                  <a:cubicBezTo>
                    <a:pt x="30" y="250"/>
                    <a:pt x="33" y="251"/>
                    <a:pt x="34" y="251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2" y="254"/>
                    <a:pt x="34" y="253"/>
                    <a:pt x="35" y="253"/>
                  </a:cubicBezTo>
                  <a:cubicBezTo>
                    <a:pt x="34" y="254"/>
                    <a:pt x="34" y="254"/>
                    <a:pt x="34" y="254"/>
                  </a:cubicBezTo>
                  <a:cubicBezTo>
                    <a:pt x="35" y="254"/>
                    <a:pt x="35" y="254"/>
                    <a:pt x="35" y="254"/>
                  </a:cubicBezTo>
                  <a:cubicBezTo>
                    <a:pt x="36" y="255"/>
                    <a:pt x="36" y="256"/>
                    <a:pt x="34" y="257"/>
                  </a:cubicBezTo>
                  <a:cubicBezTo>
                    <a:pt x="35" y="257"/>
                    <a:pt x="35" y="257"/>
                    <a:pt x="36" y="256"/>
                  </a:cubicBezTo>
                  <a:cubicBezTo>
                    <a:pt x="35" y="258"/>
                    <a:pt x="36" y="261"/>
                    <a:pt x="38" y="262"/>
                  </a:cubicBezTo>
                  <a:cubicBezTo>
                    <a:pt x="38" y="261"/>
                    <a:pt x="39" y="261"/>
                    <a:pt x="40" y="260"/>
                  </a:cubicBezTo>
                  <a:cubicBezTo>
                    <a:pt x="42" y="259"/>
                    <a:pt x="40" y="260"/>
                    <a:pt x="41" y="260"/>
                  </a:cubicBezTo>
                  <a:cubicBezTo>
                    <a:pt x="41" y="261"/>
                    <a:pt x="40" y="262"/>
                    <a:pt x="39" y="262"/>
                  </a:cubicBezTo>
                  <a:cubicBezTo>
                    <a:pt x="38" y="265"/>
                    <a:pt x="42" y="267"/>
                    <a:pt x="44" y="270"/>
                  </a:cubicBezTo>
                  <a:cubicBezTo>
                    <a:pt x="44" y="270"/>
                    <a:pt x="44" y="270"/>
                    <a:pt x="45" y="270"/>
                  </a:cubicBezTo>
                  <a:cubicBezTo>
                    <a:pt x="44" y="273"/>
                    <a:pt x="48" y="273"/>
                    <a:pt x="48" y="276"/>
                  </a:cubicBezTo>
                  <a:cubicBezTo>
                    <a:pt x="49" y="275"/>
                    <a:pt x="51" y="273"/>
                    <a:pt x="52" y="274"/>
                  </a:cubicBezTo>
                  <a:cubicBezTo>
                    <a:pt x="54" y="274"/>
                    <a:pt x="50" y="276"/>
                    <a:pt x="50" y="279"/>
                  </a:cubicBezTo>
                  <a:cubicBezTo>
                    <a:pt x="51" y="278"/>
                    <a:pt x="52" y="279"/>
                    <a:pt x="53" y="279"/>
                  </a:cubicBezTo>
                  <a:cubicBezTo>
                    <a:pt x="52" y="280"/>
                    <a:pt x="52" y="280"/>
                    <a:pt x="52" y="280"/>
                  </a:cubicBezTo>
                  <a:cubicBezTo>
                    <a:pt x="54" y="279"/>
                    <a:pt x="55" y="280"/>
                    <a:pt x="55" y="281"/>
                  </a:cubicBezTo>
                  <a:cubicBezTo>
                    <a:pt x="55" y="281"/>
                    <a:pt x="55" y="281"/>
                    <a:pt x="55" y="281"/>
                  </a:cubicBezTo>
                  <a:cubicBezTo>
                    <a:pt x="55" y="282"/>
                    <a:pt x="55" y="283"/>
                    <a:pt x="56" y="284"/>
                  </a:cubicBezTo>
                  <a:cubicBezTo>
                    <a:pt x="57" y="282"/>
                    <a:pt x="58" y="284"/>
                    <a:pt x="59" y="283"/>
                  </a:cubicBezTo>
                  <a:cubicBezTo>
                    <a:pt x="59" y="284"/>
                    <a:pt x="59" y="284"/>
                    <a:pt x="59" y="284"/>
                  </a:cubicBezTo>
                  <a:cubicBezTo>
                    <a:pt x="60" y="283"/>
                    <a:pt x="60" y="283"/>
                    <a:pt x="60" y="283"/>
                  </a:cubicBezTo>
                  <a:cubicBezTo>
                    <a:pt x="61" y="285"/>
                    <a:pt x="61" y="285"/>
                    <a:pt x="61" y="285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60" y="287"/>
                    <a:pt x="60" y="285"/>
                    <a:pt x="62" y="284"/>
                  </a:cubicBezTo>
                  <a:cubicBezTo>
                    <a:pt x="63" y="284"/>
                    <a:pt x="62" y="285"/>
                    <a:pt x="62" y="286"/>
                  </a:cubicBezTo>
                  <a:cubicBezTo>
                    <a:pt x="62" y="287"/>
                    <a:pt x="62" y="285"/>
                    <a:pt x="61" y="285"/>
                  </a:cubicBezTo>
                  <a:cubicBezTo>
                    <a:pt x="60" y="286"/>
                    <a:pt x="62" y="286"/>
                    <a:pt x="61" y="287"/>
                  </a:cubicBezTo>
                  <a:cubicBezTo>
                    <a:pt x="62" y="287"/>
                    <a:pt x="63" y="286"/>
                    <a:pt x="63" y="286"/>
                  </a:cubicBezTo>
                  <a:cubicBezTo>
                    <a:pt x="64" y="287"/>
                    <a:pt x="65" y="287"/>
                    <a:pt x="65" y="289"/>
                  </a:cubicBezTo>
                  <a:cubicBezTo>
                    <a:pt x="65" y="288"/>
                    <a:pt x="66" y="289"/>
                    <a:pt x="67" y="288"/>
                  </a:cubicBezTo>
                  <a:cubicBezTo>
                    <a:pt x="66" y="288"/>
                    <a:pt x="66" y="287"/>
                    <a:pt x="66" y="286"/>
                  </a:cubicBezTo>
                  <a:cubicBezTo>
                    <a:pt x="67" y="286"/>
                    <a:pt x="68" y="286"/>
                    <a:pt x="68" y="287"/>
                  </a:cubicBezTo>
                  <a:cubicBezTo>
                    <a:pt x="67" y="287"/>
                    <a:pt x="67" y="287"/>
                    <a:pt x="67" y="287"/>
                  </a:cubicBezTo>
                  <a:cubicBezTo>
                    <a:pt x="68" y="287"/>
                    <a:pt x="69" y="288"/>
                    <a:pt x="69" y="286"/>
                  </a:cubicBezTo>
                  <a:cubicBezTo>
                    <a:pt x="69" y="289"/>
                    <a:pt x="69" y="289"/>
                    <a:pt x="69" y="289"/>
                  </a:cubicBezTo>
                  <a:cubicBezTo>
                    <a:pt x="70" y="288"/>
                    <a:pt x="71" y="288"/>
                    <a:pt x="72" y="288"/>
                  </a:cubicBezTo>
                  <a:cubicBezTo>
                    <a:pt x="71" y="290"/>
                    <a:pt x="69" y="291"/>
                    <a:pt x="71" y="292"/>
                  </a:cubicBezTo>
                  <a:cubicBezTo>
                    <a:pt x="73" y="291"/>
                    <a:pt x="73" y="291"/>
                    <a:pt x="73" y="291"/>
                  </a:cubicBezTo>
                  <a:cubicBezTo>
                    <a:pt x="74" y="291"/>
                    <a:pt x="74" y="292"/>
                    <a:pt x="74" y="293"/>
                  </a:cubicBezTo>
                  <a:cubicBezTo>
                    <a:pt x="76" y="294"/>
                    <a:pt x="77" y="289"/>
                    <a:pt x="79" y="291"/>
                  </a:cubicBezTo>
                  <a:cubicBezTo>
                    <a:pt x="78" y="293"/>
                    <a:pt x="78" y="293"/>
                    <a:pt x="79" y="294"/>
                  </a:cubicBezTo>
                  <a:cubicBezTo>
                    <a:pt x="79" y="293"/>
                    <a:pt x="79" y="293"/>
                    <a:pt x="80" y="293"/>
                  </a:cubicBezTo>
                  <a:cubicBezTo>
                    <a:pt x="80" y="292"/>
                    <a:pt x="79" y="294"/>
                    <a:pt x="79" y="293"/>
                  </a:cubicBezTo>
                  <a:cubicBezTo>
                    <a:pt x="79" y="291"/>
                    <a:pt x="80" y="292"/>
                    <a:pt x="80" y="292"/>
                  </a:cubicBezTo>
                  <a:cubicBezTo>
                    <a:pt x="81" y="296"/>
                    <a:pt x="86" y="294"/>
                    <a:pt x="88" y="296"/>
                  </a:cubicBezTo>
                  <a:cubicBezTo>
                    <a:pt x="88" y="294"/>
                    <a:pt x="90" y="295"/>
                    <a:pt x="90" y="295"/>
                  </a:cubicBezTo>
                  <a:cubicBezTo>
                    <a:pt x="90" y="297"/>
                    <a:pt x="92" y="294"/>
                    <a:pt x="93" y="296"/>
                  </a:cubicBezTo>
                  <a:cubicBezTo>
                    <a:pt x="92" y="293"/>
                    <a:pt x="92" y="293"/>
                    <a:pt x="92" y="293"/>
                  </a:cubicBezTo>
                  <a:cubicBezTo>
                    <a:pt x="94" y="295"/>
                    <a:pt x="95" y="290"/>
                    <a:pt x="96" y="293"/>
                  </a:cubicBezTo>
                  <a:cubicBezTo>
                    <a:pt x="97" y="293"/>
                    <a:pt x="96" y="294"/>
                    <a:pt x="95" y="295"/>
                  </a:cubicBezTo>
                  <a:cubicBezTo>
                    <a:pt x="96" y="298"/>
                    <a:pt x="99" y="293"/>
                    <a:pt x="100" y="296"/>
                  </a:cubicBezTo>
                  <a:cubicBezTo>
                    <a:pt x="100" y="295"/>
                    <a:pt x="99" y="293"/>
                    <a:pt x="101" y="292"/>
                  </a:cubicBezTo>
                  <a:cubicBezTo>
                    <a:pt x="101" y="294"/>
                    <a:pt x="103" y="295"/>
                    <a:pt x="103" y="295"/>
                  </a:cubicBezTo>
                  <a:cubicBezTo>
                    <a:pt x="104" y="295"/>
                    <a:pt x="104" y="294"/>
                    <a:pt x="105" y="295"/>
                  </a:cubicBezTo>
                  <a:cubicBezTo>
                    <a:pt x="104" y="296"/>
                    <a:pt x="104" y="296"/>
                    <a:pt x="104" y="296"/>
                  </a:cubicBezTo>
                  <a:cubicBezTo>
                    <a:pt x="105" y="297"/>
                    <a:pt x="106" y="296"/>
                    <a:pt x="107" y="295"/>
                  </a:cubicBezTo>
                  <a:cubicBezTo>
                    <a:pt x="108" y="297"/>
                    <a:pt x="110" y="296"/>
                    <a:pt x="111" y="297"/>
                  </a:cubicBezTo>
                  <a:cubicBezTo>
                    <a:pt x="112" y="295"/>
                    <a:pt x="113" y="299"/>
                    <a:pt x="113" y="295"/>
                  </a:cubicBezTo>
                  <a:cubicBezTo>
                    <a:pt x="114" y="296"/>
                    <a:pt x="114" y="296"/>
                    <a:pt x="114" y="296"/>
                  </a:cubicBezTo>
                  <a:cubicBezTo>
                    <a:pt x="114" y="296"/>
                    <a:pt x="115" y="294"/>
                    <a:pt x="115" y="294"/>
                  </a:cubicBezTo>
                  <a:cubicBezTo>
                    <a:pt x="115" y="296"/>
                    <a:pt x="115" y="296"/>
                    <a:pt x="115" y="296"/>
                  </a:cubicBezTo>
                  <a:cubicBezTo>
                    <a:pt x="114" y="298"/>
                    <a:pt x="117" y="296"/>
                    <a:pt x="117" y="298"/>
                  </a:cubicBezTo>
                  <a:cubicBezTo>
                    <a:pt x="116" y="296"/>
                    <a:pt x="117" y="298"/>
                    <a:pt x="118" y="296"/>
                  </a:cubicBezTo>
                  <a:cubicBezTo>
                    <a:pt x="118" y="296"/>
                    <a:pt x="118" y="296"/>
                    <a:pt x="118" y="296"/>
                  </a:cubicBezTo>
                  <a:cubicBezTo>
                    <a:pt x="120" y="296"/>
                    <a:pt x="119" y="295"/>
                    <a:pt x="120" y="295"/>
                  </a:cubicBezTo>
                  <a:cubicBezTo>
                    <a:pt x="121" y="295"/>
                    <a:pt x="120" y="297"/>
                    <a:pt x="120" y="297"/>
                  </a:cubicBezTo>
                  <a:cubicBezTo>
                    <a:pt x="120" y="298"/>
                    <a:pt x="121" y="298"/>
                    <a:pt x="122" y="297"/>
                  </a:cubicBezTo>
                  <a:cubicBezTo>
                    <a:pt x="122" y="298"/>
                    <a:pt x="122" y="298"/>
                    <a:pt x="123" y="298"/>
                  </a:cubicBezTo>
                  <a:cubicBezTo>
                    <a:pt x="123" y="298"/>
                    <a:pt x="123" y="298"/>
                    <a:pt x="123" y="298"/>
                  </a:cubicBezTo>
                  <a:cubicBezTo>
                    <a:pt x="123" y="298"/>
                    <a:pt x="124" y="298"/>
                    <a:pt x="124" y="299"/>
                  </a:cubicBezTo>
                  <a:cubicBezTo>
                    <a:pt x="123" y="300"/>
                    <a:pt x="123" y="300"/>
                    <a:pt x="123" y="300"/>
                  </a:cubicBezTo>
                  <a:cubicBezTo>
                    <a:pt x="124" y="300"/>
                    <a:pt x="125" y="299"/>
                    <a:pt x="125" y="298"/>
                  </a:cubicBezTo>
                  <a:cubicBezTo>
                    <a:pt x="127" y="300"/>
                    <a:pt x="131" y="300"/>
                    <a:pt x="132" y="300"/>
                  </a:cubicBezTo>
                  <a:cubicBezTo>
                    <a:pt x="131" y="299"/>
                    <a:pt x="131" y="301"/>
                    <a:pt x="131" y="300"/>
                  </a:cubicBezTo>
                  <a:cubicBezTo>
                    <a:pt x="132" y="300"/>
                    <a:pt x="133" y="299"/>
                    <a:pt x="133" y="300"/>
                  </a:cubicBezTo>
                  <a:cubicBezTo>
                    <a:pt x="134" y="300"/>
                    <a:pt x="133" y="301"/>
                    <a:pt x="134" y="302"/>
                  </a:cubicBezTo>
                  <a:cubicBezTo>
                    <a:pt x="133" y="302"/>
                    <a:pt x="135" y="300"/>
                    <a:pt x="134" y="300"/>
                  </a:cubicBezTo>
                  <a:cubicBezTo>
                    <a:pt x="134" y="303"/>
                    <a:pt x="138" y="301"/>
                    <a:pt x="139" y="304"/>
                  </a:cubicBezTo>
                  <a:cubicBezTo>
                    <a:pt x="139" y="303"/>
                    <a:pt x="138" y="304"/>
                    <a:pt x="137" y="305"/>
                  </a:cubicBezTo>
                  <a:cubicBezTo>
                    <a:pt x="139" y="305"/>
                    <a:pt x="141" y="305"/>
                    <a:pt x="143" y="304"/>
                  </a:cubicBezTo>
                  <a:cubicBezTo>
                    <a:pt x="142" y="305"/>
                    <a:pt x="142" y="305"/>
                    <a:pt x="141" y="305"/>
                  </a:cubicBezTo>
                  <a:cubicBezTo>
                    <a:pt x="142" y="306"/>
                    <a:pt x="143" y="307"/>
                    <a:pt x="144" y="306"/>
                  </a:cubicBezTo>
                  <a:cubicBezTo>
                    <a:pt x="145" y="305"/>
                    <a:pt x="144" y="307"/>
                    <a:pt x="144" y="306"/>
                  </a:cubicBezTo>
                  <a:cubicBezTo>
                    <a:pt x="144" y="305"/>
                    <a:pt x="146" y="305"/>
                    <a:pt x="146" y="306"/>
                  </a:cubicBezTo>
                  <a:cubicBezTo>
                    <a:pt x="146" y="306"/>
                    <a:pt x="146" y="306"/>
                    <a:pt x="146" y="306"/>
                  </a:cubicBezTo>
                  <a:cubicBezTo>
                    <a:pt x="147" y="307"/>
                    <a:pt x="147" y="306"/>
                    <a:pt x="148" y="307"/>
                  </a:cubicBezTo>
                  <a:cubicBezTo>
                    <a:pt x="148" y="308"/>
                    <a:pt x="147" y="307"/>
                    <a:pt x="147" y="308"/>
                  </a:cubicBezTo>
                  <a:cubicBezTo>
                    <a:pt x="145" y="310"/>
                    <a:pt x="147" y="311"/>
                    <a:pt x="147" y="311"/>
                  </a:cubicBezTo>
                  <a:cubicBezTo>
                    <a:pt x="149" y="311"/>
                    <a:pt x="149" y="311"/>
                    <a:pt x="149" y="311"/>
                  </a:cubicBezTo>
                  <a:cubicBezTo>
                    <a:pt x="150" y="311"/>
                    <a:pt x="148" y="312"/>
                    <a:pt x="148" y="312"/>
                  </a:cubicBezTo>
                  <a:cubicBezTo>
                    <a:pt x="154" y="312"/>
                    <a:pt x="154" y="312"/>
                    <a:pt x="154" y="312"/>
                  </a:cubicBezTo>
                  <a:cubicBezTo>
                    <a:pt x="153" y="312"/>
                    <a:pt x="152" y="314"/>
                    <a:pt x="151" y="314"/>
                  </a:cubicBezTo>
                  <a:cubicBezTo>
                    <a:pt x="152" y="315"/>
                    <a:pt x="155" y="315"/>
                    <a:pt x="157" y="315"/>
                  </a:cubicBezTo>
                  <a:cubicBezTo>
                    <a:pt x="157" y="316"/>
                    <a:pt x="158" y="317"/>
                    <a:pt x="159" y="318"/>
                  </a:cubicBezTo>
                  <a:cubicBezTo>
                    <a:pt x="158" y="319"/>
                    <a:pt x="159" y="317"/>
                    <a:pt x="158" y="318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6" y="318"/>
                    <a:pt x="154" y="320"/>
                    <a:pt x="153" y="320"/>
                  </a:cubicBezTo>
                  <a:cubicBezTo>
                    <a:pt x="155" y="320"/>
                    <a:pt x="154" y="323"/>
                    <a:pt x="154" y="325"/>
                  </a:cubicBezTo>
                  <a:cubicBezTo>
                    <a:pt x="157" y="323"/>
                    <a:pt x="156" y="326"/>
                    <a:pt x="159" y="325"/>
                  </a:cubicBezTo>
                  <a:cubicBezTo>
                    <a:pt x="160" y="327"/>
                    <a:pt x="157" y="327"/>
                    <a:pt x="156" y="328"/>
                  </a:cubicBezTo>
                  <a:cubicBezTo>
                    <a:pt x="158" y="329"/>
                    <a:pt x="158" y="331"/>
                    <a:pt x="158" y="333"/>
                  </a:cubicBezTo>
                  <a:cubicBezTo>
                    <a:pt x="158" y="333"/>
                    <a:pt x="158" y="333"/>
                    <a:pt x="158" y="333"/>
                  </a:cubicBezTo>
                  <a:cubicBezTo>
                    <a:pt x="159" y="334"/>
                    <a:pt x="158" y="337"/>
                    <a:pt x="161" y="338"/>
                  </a:cubicBezTo>
                  <a:cubicBezTo>
                    <a:pt x="160" y="338"/>
                    <a:pt x="160" y="338"/>
                    <a:pt x="159" y="338"/>
                  </a:cubicBezTo>
                  <a:cubicBezTo>
                    <a:pt x="159" y="340"/>
                    <a:pt x="163" y="338"/>
                    <a:pt x="162" y="340"/>
                  </a:cubicBezTo>
                  <a:cubicBezTo>
                    <a:pt x="160" y="339"/>
                    <a:pt x="160" y="339"/>
                    <a:pt x="160" y="339"/>
                  </a:cubicBezTo>
                  <a:cubicBezTo>
                    <a:pt x="162" y="340"/>
                    <a:pt x="160" y="342"/>
                    <a:pt x="162" y="343"/>
                  </a:cubicBezTo>
                  <a:cubicBezTo>
                    <a:pt x="161" y="343"/>
                    <a:pt x="161" y="343"/>
                    <a:pt x="160" y="343"/>
                  </a:cubicBezTo>
                  <a:cubicBezTo>
                    <a:pt x="161" y="344"/>
                    <a:pt x="161" y="345"/>
                    <a:pt x="163" y="346"/>
                  </a:cubicBezTo>
                  <a:cubicBezTo>
                    <a:pt x="162" y="347"/>
                    <a:pt x="161" y="346"/>
                    <a:pt x="160" y="346"/>
                  </a:cubicBezTo>
                  <a:cubicBezTo>
                    <a:pt x="160" y="347"/>
                    <a:pt x="163" y="347"/>
                    <a:pt x="162" y="348"/>
                  </a:cubicBezTo>
                  <a:cubicBezTo>
                    <a:pt x="162" y="349"/>
                    <a:pt x="161" y="349"/>
                    <a:pt x="161" y="349"/>
                  </a:cubicBezTo>
                  <a:cubicBezTo>
                    <a:pt x="162" y="350"/>
                    <a:pt x="162" y="351"/>
                    <a:pt x="163" y="352"/>
                  </a:cubicBezTo>
                  <a:cubicBezTo>
                    <a:pt x="162" y="352"/>
                    <a:pt x="162" y="353"/>
                    <a:pt x="161" y="353"/>
                  </a:cubicBezTo>
                  <a:cubicBezTo>
                    <a:pt x="161" y="360"/>
                    <a:pt x="162" y="366"/>
                    <a:pt x="164" y="372"/>
                  </a:cubicBezTo>
                  <a:cubicBezTo>
                    <a:pt x="161" y="374"/>
                    <a:pt x="162" y="371"/>
                    <a:pt x="161" y="372"/>
                  </a:cubicBezTo>
                  <a:cubicBezTo>
                    <a:pt x="163" y="372"/>
                    <a:pt x="161" y="373"/>
                    <a:pt x="162" y="375"/>
                  </a:cubicBezTo>
                  <a:cubicBezTo>
                    <a:pt x="162" y="375"/>
                    <a:pt x="162" y="375"/>
                    <a:pt x="162" y="375"/>
                  </a:cubicBezTo>
                  <a:cubicBezTo>
                    <a:pt x="162" y="376"/>
                    <a:pt x="161" y="376"/>
                    <a:pt x="162" y="377"/>
                  </a:cubicBezTo>
                  <a:cubicBezTo>
                    <a:pt x="162" y="377"/>
                    <a:pt x="162" y="377"/>
                    <a:pt x="162" y="377"/>
                  </a:cubicBezTo>
                  <a:cubicBezTo>
                    <a:pt x="164" y="378"/>
                    <a:pt x="159" y="379"/>
                    <a:pt x="162" y="379"/>
                  </a:cubicBezTo>
                  <a:cubicBezTo>
                    <a:pt x="161" y="380"/>
                    <a:pt x="161" y="380"/>
                    <a:pt x="161" y="380"/>
                  </a:cubicBezTo>
                  <a:cubicBezTo>
                    <a:pt x="163" y="381"/>
                    <a:pt x="160" y="382"/>
                    <a:pt x="162" y="383"/>
                  </a:cubicBezTo>
                  <a:cubicBezTo>
                    <a:pt x="162" y="383"/>
                    <a:pt x="162" y="383"/>
                    <a:pt x="162" y="383"/>
                  </a:cubicBezTo>
                  <a:cubicBezTo>
                    <a:pt x="161" y="384"/>
                    <a:pt x="165" y="386"/>
                    <a:pt x="163" y="386"/>
                  </a:cubicBezTo>
                  <a:cubicBezTo>
                    <a:pt x="163" y="388"/>
                    <a:pt x="164" y="389"/>
                    <a:pt x="166" y="389"/>
                  </a:cubicBezTo>
                  <a:cubicBezTo>
                    <a:pt x="165" y="390"/>
                    <a:pt x="164" y="389"/>
                    <a:pt x="163" y="389"/>
                  </a:cubicBezTo>
                  <a:cubicBezTo>
                    <a:pt x="164" y="394"/>
                    <a:pt x="164" y="400"/>
                    <a:pt x="167" y="404"/>
                  </a:cubicBezTo>
                  <a:cubicBezTo>
                    <a:pt x="166" y="404"/>
                    <a:pt x="166" y="404"/>
                    <a:pt x="165" y="404"/>
                  </a:cubicBezTo>
                  <a:cubicBezTo>
                    <a:pt x="168" y="406"/>
                    <a:pt x="163" y="409"/>
                    <a:pt x="168" y="411"/>
                  </a:cubicBezTo>
                  <a:cubicBezTo>
                    <a:pt x="170" y="412"/>
                    <a:pt x="170" y="412"/>
                    <a:pt x="170" y="412"/>
                  </a:cubicBezTo>
                  <a:cubicBezTo>
                    <a:pt x="169" y="412"/>
                    <a:pt x="168" y="412"/>
                    <a:pt x="167" y="413"/>
                  </a:cubicBezTo>
                  <a:cubicBezTo>
                    <a:pt x="168" y="413"/>
                    <a:pt x="167" y="415"/>
                    <a:pt x="169" y="416"/>
                  </a:cubicBezTo>
                  <a:cubicBezTo>
                    <a:pt x="168" y="416"/>
                    <a:pt x="168" y="416"/>
                    <a:pt x="168" y="416"/>
                  </a:cubicBezTo>
                  <a:cubicBezTo>
                    <a:pt x="167" y="417"/>
                    <a:pt x="170" y="418"/>
                    <a:pt x="169" y="419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66" y="425"/>
                    <a:pt x="163" y="434"/>
                    <a:pt x="168" y="438"/>
                  </a:cubicBezTo>
                  <a:cubicBezTo>
                    <a:pt x="169" y="440"/>
                    <a:pt x="166" y="439"/>
                    <a:pt x="166" y="440"/>
                  </a:cubicBezTo>
                  <a:cubicBezTo>
                    <a:pt x="170" y="444"/>
                    <a:pt x="167" y="452"/>
                    <a:pt x="173" y="453"/>
                  </a:cubicBezTo>
                  <a:cubicBezTo>
                    <a:pt x="173" y="454"/>
                    <a:pt x="173" y="454"/>
                    <a:pt x="173" y="455"/>
                  </a:cubicBezTo>
                  <a:cubicBezTo>
                    <a:pt x="173" y="455"/>
                    <a:pt x="173" y="456"/>
                    <a:pt x="174" y="456"/>
                  </a:cubicBezTo>
                  <a:cubicBezTo>
                    <a:pt x="171" y="457"/>
                    <a:pt x="174" y="460"/>
                    <a:pt x="172" y="462"/>
                  </a:cubicBezTo>
                  <a:cubicBezTo>
                    <a:pt x="175" y="462"/>
                    <a:pt x="174" y="463"/>
                    <a:pt x="174" y="464"/>
                  </a:cubicBezTo>
                  <a:cubicBezTo>
                    <a:pt x="174" y="464"/>
                    <a:pt x="173" y="464"/>
                    <a:pt x="173" y="464"/>
                  </a:cubicBezTo>
                  <a:cubicBezTo>
                    <a:pt x="173" y="466"/>
                    <a:pt x="173" y="466"/>
                    <a:pt x="172" y="468"/>
                  </a:cubicBezTo>
                  <a:cubicBezTo>
                    <a:pt x="172" y="469"/>
                    <a:pt x="174" y="469"/>
                    <a:pt x="173" y="470"/>
                  </a:cubicBezTo>
                  <a:cubicBezTo>
                    <a:pt x="171" y="471"/>
                    <a:pt x="173" y="472"/>
                    <a:pt x="172" y="473"/>
                  </a:cubicBezTo>
                  <a:cubicBezTo>
                    <a:pt x="174" y="473"/>
                    <a:pt x="175" y="474"/>
                    <a:pt x="175" y="475"/>
                  </a:cubicBezTo>
                  <a:cubicBezTo>
                    <a:pt x="172" y="475"/>
                    <a:pt x="172" y="475"/>
                    <a:pt x="172" y="475"/>
                  </a:cubicBezTo>
                  <a:cubicBezTo>
                    <a:pt x="174" y="477"/>
                    <a:pt x="170" y="481"/>
                    <a:pt x="174" y="485"/>
                  </a:cubicBezTo>
                  <a:cubicBezTo>
                    <a:pt x="172" y="485"/>
                    <a:pt x="172" y="485"/>
                    <a:pt x="172" y="485"/>
                  </a:cubicBezTo>
                  <a:cubicBezTo>
                    <a:pt x="174" y="488"/>
                    <a:pt x="173" y="491"/>
                    <a:pt x="176" y="494"/>
                  </a:cubicBezTo>
                  <a:cubicBezTo>
                    <a:pt x="175" y="495"/>
                    <a:pt x="175" y="496"/>
                    <a:pt x="175" y="497"/>
                  </a:cubicBezTo>
                  <a:cubicBezTo>
                    <a:pt x="176" y="498"/>
                    <a:pt x="176" y="499"/>
                    <a:pt x="178" y="499"/>
                  </a:cubicBezTo>
                  <a:cubicBezTo>
                    <a:pt x="178" y="500"/>
                    <a:pt x="177" y="500"/>
                    <a:pt x="177" y="500"/>
                  </a:cubicBezTo>
                  <a:cubicBezTo>
                    <a:pt x="176" y="501"/>
                    <a:pt x="174" y="504"/>
                    <a:pt x="177" y="504"/>
                  </a:cubicBezTo>
                  <a:cubicBezTo>
                    <a:pt x="175" y="505"/>
                    <a:pt x="175" y="505"/>
                    <a:pt x="175" y="505"/>
                  </a:cubicBezTo>
                  <a:cubicBezTo>
                    <a:pt x="177" y="506"/>
                    <a:pt x="179" y="507"/>
                    <a:pt x="177" y="508"/>
                  </a:cubicBezTo>
                  <a:cubicBezTo>
                    <a:pt x="178" y="509"/>
                    <a:pt x="179" y="510"/>
                    <a:pt x="181" y="509"/>
                  </a:cubicBezTo>
                  <a:cubicBezTo>
                    <a:pt x="181" y="510"/>
                    <a:pt x="178" y="510"/>
                    <a:pt x="180" y="510"/>
                  </a:cubicBezTo>
                  <a:cubicBezTo>
                    <a:pt x="178" y="510"/>
                    <a:pt x="178" y="510"/>
                    <a:pt x="178" y="510"/>
                  </a:cubicBezTo>
                  <a:cubicBezTo>
                    <a:pt x="177" y="513"/>
                    <a:pt x="179" y="515"/>
                    <a:pt x="180" y="518"/>
                  </a:cubicBezTo>
                  <a:cubicBezTo>
                    <a:pt x="178" y="519"/>
                    <a:pt x="181" y="520"/>
                    <a:pt x="179" y="522"/>
                  </a:cubicBezTo>
                  <a:cubicBezTo>
                    <a:pt x="181" y="523"/>
                    <a:pt x="179" y="525"/>
                    <a:pt x="182" y="525"/>
                  </a:cubicBezTo>
                  <a:cubicBezTo>
                    <a:pt x="181" y="525"/>
                    <a:pt x="181" y="525"/>
                    <a:pt x="181" y="525"/>
                  </a:cubicBezTo>
                  <a:cubicBezTo>
                    <a:pt x="181" y="526"/>
                    <a:pt x="181" y="528"/>
                    <a:pt x="180" y="530"/>
                  </a:cubicBezTo>
                  <a:cubicBezTo>
                    <a:pt x="180" y="531"/>
                    <a:pt x="182" y="530"/>
                    <a:pt x="183" y="531"/>
                  </a:cubicBezTo>
                  <a:cubicBezTo>
                    <a:pt x="182" y="531"/>
                    <a:pt x="182" y="531"/>
                    <a:pt x="182" y="531"/>
                  </a:cubicBezTo>
                  <a:cubicBezTo>
                    <a:pt x="183" y="532"/>
                    <a:pt x="185" y="532"/>
                    <a:pt x="186" y="532"/>
                  </a:cubicBezTo>
                  <a:cubicBezTo>
                    <a:pt x="185" y="533"/>
                    <a:pt x="186" y="533"/>
                    <a:pt x="185" y="533"/>
                  </a:cubicBezTo>
                  <a:cubicBezTo>
                    <a:pt x="185" y="533"/>
                    <a:pt x="183" y="533"/>
                    <a:pt x="181" y="532"/>
                  </a:cubicBezTo>
                  <a:cubicBezTo>
                    <a:pt x="181" y="534"/>
                    <a:pt x="184" y="534"/>
                    <a:pt x="182" y="535"/>
                  </a:cubicBezTo>
                  <a:cubicBezTo>
                    <a:pt x="182" y="536"/>
                    <a:pt x="182" y="536"/>
                    <a:pt x="184" y="536"/>
                  </a:cubicBezTo>
                  <a:cubicBezTo>
                    <a:pt x="184" y="536"/>
                    <a:pt x="183" y="537"/>
                    <a:pt x="182" y="537"/>
                  </a:cubicBezTo>
                  <a:cubicBezTo>
                    <a:pt x="183" y="537"/>
                    <a:pt x="183" y="538"/>
                    <a:pt x="184" y="538"/>
                  </a:cubicBezTo>
                  <a:cubicBezTo>
                    <a:pt x="184" y="538"/>
                    <a:pt x="184" y="537"/>
                    <a:pt x="184" y="537"/>
                  </a:cubicBezTo>
                  <a:cubicBezTo>
                    <a:pt x="185" y="537"/>
                    <a:pt x="185" y="538"/>
                    <a:pt x="187" y="538"/>
                  </a:cubicBezTo>
                  <a:cubicBezTo>
                    <a:pt x="187" y="537"/>
                    <a:pt x="186" y="537"/>
                    <a:pt x="186" y="537"/>
                  </a:cubicBezTo>
                  <a:cubicBezTo>
                    <a:pt x="188" y="537"/>
                    <a:pt x="188" y="538"/>
                    <a:pt x="187" y="538"/>
                  </a:cubicBezTo>
                  <a:cubicBezTo>
                    <a:pt x="186" y="539"/>
                    <a:pt x="185" y="538"/>
                    <a:pt x="184" y="539"/>
                  </a:cubicBezTo>
                  <a:cubicBezTo>
                    <a:pt x="188" y="540"/>
                    <a:pt x="188" y="540"/>
                    <a:pt x="188" y="540"/>
                  </a:cubicBezTo>
                  <a:cubicBezTo>
                    <a:pt x="186" y="540"/>
                    <a:pt x="187" y="539"/>
                    <a:pt x="189" y="539"/>
                  </a:cubicBezTo>
                  <a:cubicBezTo>
                    <a:pt x="188" y="538"/>
                    <a:pt x="188" y="538"/>
                    <a:pt x="188" y="538"/>
                  </a:cubicBezTo>
                  <a:cubicBezTo>
                    <a:pt x="189" y="538"/>
                    <a:pt x="189" y="538"/>
                    <a:pt x="189" y="538"/>
                  </a:cubicBezTo>
                  <a:cubicBezTo>
                    <a:pt x="189" y="537"/>
                    <a:pt x="190" y="536"/>
                    <a:pt x="189" y="535"/>
                  </a:cubicBezTo>
                  <a:cubicBezTo>
                    <a:pt x="187" y="536"/>
                    <a:pt x="187" y="536"/>
                    <a:pt x="187" y="536"/>
                  </a:cubicBezTo>
                  <a:cubicBezTo>
                    <a:pt x="187" y="535"/>
                    <a:pt x="185" y="535"/>
                    <a:pt x="187" y="534"/>
                  </a:cubicBezTo>
                  <a:cubicBezTo>
                    <a:pt x="187" y="534"/>
                    <a:pt x="188" y="534"/>
                    <a:pt x="189" y="534"/>
                  </a:cubicBezTo>
                  <a:cubicBezTo>
                    <a:pt x="189" y="534"/>
                    <a:pt x="188" y="533"/>
                    <a:pt x="188" y="533"/>
                  </a:cubicBezTo>
                  <a:cubicBezTo>
                    <a:pt x="191" y="533"/>
                    <a:pt x="191" y="533"/>
                    <a:pt x="191" y="533"/>
                  </a:cubicBezTo>
                  <a:cubicBezTo>
                    <a:pt x="187" y="533"/>
                    <a:pt x="189" y="532"/>
                    <a:pt x="189" y="531"/>
                  </a:cubicBezTo>
                  <a:cubicBezTo>
                    <a:pt x="189" y="531"/>
                    <a:pt x="189" y="531"/>
                    <a:pt x="189" y="531"/>
                  </a:cubicBezTo>
                  <a:cubicBezTo>
                    <a:pt x="190" y="530"/>
                    <a:pt x="188" y="532"/>
                    <a:pt x="188" y="531"/>
                  </a:cubicBezTo>
                  <a:cubicBezTo>
                    <a:pt x="188" y="530"/>
                    <a:pt x="191" y="530"/>
                    <a:pt x="192" y="530"/>
                  </a:cubicBezTo>
                  <a:cubicBezTo>
                    <a:pt x="191" y="529"/>
                    <a:pt x="189" y="527"/>
                    <a:pt x="191" y="526"/>
                  </a:cubicBezTo>
                  <a:cubicBezTo>
                    <a:pt x="190" y="525"/>
                    <a:pt x="189" y="524"/>
                    <a:pt x="188" y="524"/>
                  </a:cubicBezTo>
                  <a:cubicBezTo>
                    <a:pt x="188" y="523"/>
                    <a:pt x="191" y="523"/>
                    <a:pt x="190" y="523"/>
                  </a:cubicBezTo>
                  <a:cubicBezTo>
                    <a:pt x="190" y="523"/>
                    <a:pt x="191" y="522"/>
                    <a:pt x="192" y="522"/>
                  </a:cubicBezTo>
                  <a:cubicBezTo>
                    <a:pt x="191" y="522"/>
                    <a:pt x="192" y="521"/>
                    <a:pt x="190" y="522"/>
                  </a:cubicBezTo>
                  <a:cubicBezTo>
                    <a:pt x="190" y="520"/>
                    <a:pt x="191" y="519"/>
                    <a:pt x="190" y="518"/>
                  </a:cubicBezTo>
                  <a:cubicBezTo>
                    <a:pt x="190" y="518"/>
                    <a:pt x="192" y="518"/>
                    <a:pt x="193" y="518"/>
                  </a:cubicBezTo>
                  <a:cubicBezTo>
                    <a:pt x="191" y="517"/>
                    <a:pt x="190" y="516"/>
                    <a:pt x="190" y="515"/>
                  </a:cubicBezTo>
                  <a:cubicBezTo>
                    <a:pt x="189" y="515"/>
                    <a:pt x="189" y="516"/>
                    <a:pt x="187" y="516"/>
                  </a:cubicBezTo>
                  <a:cubicBezTo>
                    <a:pt x="187" y="516"/>
                    <a:pt x="186" y="516"/>
                    <a:pt x="186" y="515"/>
                  </a:cubicBezTo>
                  <a:cubicBezTo>
                    <a:pt x="188" y="515"/>
                    <a:pt x="191" y="515"/>
                    <a:pt x="191" y="514"/>
                  </a:cubicBezTo>
                  <a:cubicBezTo>
                    <a:pt x="193" y="514"/>
                    <a:pt x="190" y="515"/>
                    <a:pt x="193" y="515"/>
                  </a:cubicBezTo>
                  <a:cubicBezTo>
                    <a:pt x="195" y="515"/>
                    <a:pt x="196" y="517"/>
                    <a:pt x="194" y="517"/>
                  </a:cubicBezTo>
                  <a:cubicBezTo>
                    <a:pt x="197" y="518"/>
                    <a:pt x="195" y="516"/>
                    <a:pt x="197" y="516"/>
                  </a:cubicBezTo>
                  <a:cubicBezTo>
                    <a:pt x="197" y="516"/>
                    <a:pt x="195" y="515"/>
                    <a:pt x="195" y="514"/>
                  </a:cubicBezTo>
                  <a:cubicBezTo>
                    <a:pt x="194" y="514"/>
                    <a:pt x="194" y="515"/>
                    <a:pt x="193" y="514"/>
                  </a:cubicBezTo>
                  <a:cubicBezTo>
                    <a:pt x="190" y="514"/>
                    <a:pt x="194" y="513"/>
                    <a:pt x="194" y="513"/>
                  </a:cubicBezTo>
                  <a:cubicBezTo>
                    <a:pt x="195" y="513"/>
                    <a:pt x="195" y="513"/>
                    <a:pt x="195" y="513"/>
                  </a:cubicBezTo>
                  <a:cubicBezTo>
                    <a:pt x="196" y="512"/>
                    <a:pt x="194" y="512"/>
                    <a:pt x="194" y="511"/>
                  </a:cubicBezTo>
                  <a:cubicBezTo>
                    <a:pt x="197" y="511"/>
                    <a:pt x="195" y="513"/>
                    <a:pt x="197" y="513"/>
                  </a:cubicBezTo>
                  <a:cubicBezTo>
                    <a:pt x="199" y="512"/>
                    <a:pt x="199" y="512"/>
                    <a:pt x="199" y="512"/>
                  </a:cubicBezTo>
                  <a:cubicBezTo>
                    <a:pt x="199" y="511"/>
                    <a:pt x="196" y="512"/>
                    <a:pt x="197" y="511"/>
                  </a:cubicBezTo>
                  <a:cubicBezTo>
                    <a:pt x="198" y="511"/>
                    <a:pt x="198" y="511"/>
                    <a:pt x="198" y="511"/>
                  </a:cubicBezTo>
                  <a:cubicBezTo>
                    <a:pt x="197" y="510"/>
                    <a:pt x="197" y="510"/>
                    <a:pt x="197" y="510"/>
                  </a:cubicBezTo>
                  <a:cubicBezTo>
                    <a:pt x="196" y="510"/>
                    <a:pt x="194" y="510"/>
                    <a:pt x="195" y="511"/>
                  </a:cubicBezTo>
                  <a:cubicBezTo>
                    <a:pt x="191" y="511"/>
                    <a:pt x="194" y="511"/>
                    <a:pt x="193" y="510"/>
                  </a:cubicBezTo>
                  <a:cubicBezTo>
                    <a:pt x="192" y="509"/>
                    <a:pt x="194" y="510"/>
                    <a:pt x="192" y="510"/>
                  </a:cubicBezTo>
                  <a:cubicBezTo>
                    <a:pt x="190" y="510"/>
                    <a:pt x="190" y="510"/>
                    <a:pt x="190" y="509"/>
                  </a:cubicBezTo>
                  <a:cubicBezTo>
                    <a:pt x="190" y="508"/>
                    <a:pt x="192" y="509"/>
                    <a:pt x="193" y="508"/>
                  </a:cubicBezTo>
                  <a:cubicBezTo>
                    <a:pt x="193" y="508"/>
                    <a:pt x="193" y="509"/>
                    <a:pt x="192" y="509"/>
                  </a:cubicBezTo>
                  <a:cubicBezTo>
                    <a:pt x="194" y="510"/>
                    <a:pt x="196" y="508"/>
                    <a:pt x="197" y="509"/>
                  </a:cubicBezTo>
                  <a:cubicBezTo>
                    <a:pt x="198" y="508"/>
                    <a:pt x="196" y="508"/>
                    <a:pt x="196" y="508"/>
                  </a:cubicBezTo>
                  <a:cubicBezTo>
                    <a:pt x="195" y="508"/>
                    <a:pt x="194" y="508"/>
                    <a:pt x="193" y="508"/>
                  </a:cubicBezTo>
                  <a:cubicBezTo>
                    <a:pt x="188" y="507"/>
                    <a:pt x="197" y="507"/>
                    <a:pt x="196" y="506"/>
                  </a:cubicBezTo>
                  <a:cubicBezTo>
                    <a:pt x="193" y="506"/>
                    <a:pt x="191" y="504"/>
                    <a:pt x="188" y="506"/>
                  </a:cubicBezTo>
                  <a:cubicBezTo>
                    <a:pt x="187" y="505"/>
                    <a:pt x="187" y="505"/>
                    <a:pt x="187" y="505"/>
                  </a:cubicBezTo>
                  <a:cubicBezTo>
                    <a:pt x="189" y="505"/>
                    <a:pt x="189" y="504"/>
                    <a:pt x="191" y="504"/>
                  </a:cubicBezTo>
                  <a:cubicBezTo>
                    <a:pt x="191" y="504"/>
                    <a:pt x="191" y="504"/>
                    <a:pt x="191" y="504"/>
                  </a:cubicBezTo>
                  <a:cubicBezTo>
                    <a:pt x="193" y="504"/>
                    <a:pt x="193" y="504"/>
                    <a:pt x="193" y="504"/>
                  </a:cubicBezTo>
                  <a:cubicBezTo>
                    <a:pt x="195" y="504"/>
                    <a:pt x="196" y="503"/>
                    <a:pt x="197" y="503"/>
                  </a:cubicBezTo>
                  <a:cubicBezTo>
                    <a:pt x="196" y="502"/>
                    <a:pt x="195" y="503"/>
                    <a:pt x="194" y="502"/>
                  </a:cubicBezTo>
                  <a:cubicBezTo>
                    <a:pt x="195" y="502"/>
                    <a:pt x="195" y="502"/>
                    <a:pt x="196" y="502"/>
                  </a:cubicBezTo>
                  <a:cubicBezTo>
                    <a:pt x="195" y="502"/>
                    <a:pt x="193" y="503"/>
                    <a:pt x="193" y="502"/>
                  </a:cubicBezTo>
                  <a:cubicBezTo>
                    <a:pt x="193" y="501"/>
                    <a:pt x="195" y="500"/>
                    <a:pt x="195" y="501"/>
                  </a:cubicBezTo>
                  <a:cubicBezTo>
                    <a:pt x="197" y="501"/>
                    <a:pt x="197" y="501"/>
                    <a:pt x="197" y="501"/>
                  </a:cubicBezTo>
                  <a:cubicBezTo>
                    <a:pt x="195" y="501"/>
                    <a:pt x="198" y="501"/>
                    <a:pt x="197" y="500"/>
                  </a:cubicBezTo>
                  <a:cubicBezTo>
                    <a:pt x="196" y="500"/>
                    <a:pt x="194" y="500"/>
                    <a:pt x="193" y="500"/>
                  </a:cubicBezTo>
                  <a:cubicBezTo>
                    <a:pt x="192" y="499"/>
                    <a:pt x="194" y="499"/>
                    <a:pt x="193" y="499"/>
                  </a:cubicBezTo>
                  <a:cubicBezTo>
                    <a:pt x="195" y="500"/>
                    <a:pt x="195" y="500"/>
                    <a:pt x="195" y="500"/>
                  </a:cubicBezTo>
                  <a:cubicBezTo>
                    <a:pt x="194" y="499"/>
                    <a:pt x="198" y="499"/>
                    <a:pt x="197" y="498"/>
                  </a:cubicBezTo>
                  <a:cubicBezTo>
                    <a:pt x="195" y="498"/>
                    <a:pt x="195" y="498"/>
                    <a:pt x="195" y="498"/>
                  </a:cubicBezTo>
                  <a:cubicBezTo>
                    <a:pt x="196" y="498"/>
                    <a:pt x="196" y="498"/>
                    <a:pt x="197" y="498"/>
                  </a:cubicBezTo>
                  <a:cubicBezTo>
                    <a:pt x="196" y="498"/>
                    <a:pt x="196" y="497"/>
                    <a:pt x="196" y="497"/>
                  </a:cubicBezTo>
                  <a:cubicBezTo>
                    <a:pt x="197" y="497"/>
                    <a:pt x="197" y="497"/>
                    <a:pt x="197" y="497"/>
                  </a:cubicBezTo>
                  <a:cubicBezTo>
                    <a:pt x="196" y="497"/>
                    <a:pt x="193" y="496"/>
                    <a:pt x="196" y="496"/>
                  </a:cubicBezTo>
                  <a:cubicBezTo>
                    <a:pt x="193" y="496"/>
                    <a:pt x="196" y="496"/>
                    <a:pt x="194" y="497"/>
                  </a:cubicBezTo>
                  <a:cubicBezTo>
                    <a:pt x="192" y="497"/>
                    <a:pt x="193" y="496"/>
                    <a:pt x="192" y="496"/>
                  </a:cubicBezTo>
                  <a:cubicBezTo>
                    <a:pt x="195" y="496"/>
                    <a:pt x="192" y="495"/>
                    <a:pt x="192" y="495"/>
                  </a:cubicBezTo>
                  <a:cubicBezTo>
                    <a:pt x="193" y="494"/>
                    <a:pt x="194" y="494"/>
                    <a:pt x="194" y="494"/>
                  </a:cubicBezTo>
                  <a:cubicBezTo>
                    <a:pt x="193" y="494"/>
                    <a:pt x="193" y="494"/>
                    <a:pt x="193" y="494"/>
                  </a:cubicBezTo>
                  <a:cubicBezTo>
                    <a:pt x="196" y="493"/>
                    <a:pt x="192" y="493"/>
                    <a:pt x="193" y="492"/>
                  </a:cubicBezTo>
                  <a:cubicBezTo>
                    <a:pt x="194" y="492"/>
                    <a:pt x="195" y="492"/>
                    <a:pt x="196" y="492"/>
                  </a:cubicBezTo>
                  <a:cubicBezTo>
                    <a:pt x="193" y="493"/>
                    <a:pt x="193" y="491"/>
                    <a:pt x="191" y="491"/>
                  </a:cubicBezTo>
                  <a:cubicBezTo>
                    <a:pt x="192" y="490"/>
                    <a:pt x="194" y="492"/>
                    <a:pt x="196" y="491"/>
                  </a:cubicBezTo>
                  <a:cubicBezTo>
                    <a:pt x="194" y="491"/>
                    <a:pt x="197" y="490"/>
                    <a:pt x="195" y="490"/>
                  </a:cubicBezTo>
                  <a:cubicBezTo>
                    <a:pt x="194" y="491"/>
                    <a:pt x="193" y="490"/>
                    <a:pt x="192" y="490"/>
                  </a:cubicBezTo>
                  <a:cubicBezTo>
                    <a:pt x="192" y="489"/>
                    <a:pt x="193" y="490"/>
                    <a:pt x="194" y="489"/>
                  </a:cubicBezTo>
                  <a:cubicBezTo>
                    <a:pt x="193" y="489"/>
                    <a:pt x="191" y="488"/>
                    <a:pt x="191" y="489"/>
                  </a:cubicBezTo>
                  <a:cubicBezTo>
                    <a:pt x="191" y="488"/>
                    <a:pt x="189" y="488"/>
                    <a:pt x="190" y="487"/>
                  </a:cubicBezTo>
                  <a:cubicBezTo>
                    <a:pt x="192" y="487"/>
                    <a:pt x="191" y="488"/>
                    <a:pt x="192" y="488"/>
                  </a:cubicBezTo>
                  <a:cubicBezTo>
                    <a:pt x="192" y="487"/>
                    <a:pt x="188" y="488"/>
                    <a:pt x="187" y="487"/>
                  </a:cubicBezTo>
                  <a:cubicBezTo>
                    <a:pt x="187" y="487"/>
                    <a:pt x="184" y="487"/>
                    <a:pt x="183" y="486"/>
                  </a:cubicBezTo>
                  <a:cubicBezTo>
                    <a:pt x="183" y="485"/>
                    <a:pt x="184" y="487"/>
                    <a:pt x="186" y="486"/>
                  </a:cubicBezTo>
                  <a:cubicBezTo>
                    <a:pt x="185" y="486"/>
                    <a:pt x="185" y="486"/>
                    <a:pt x="185" y="486"/>
                  </a:cubicBezTo>
                  <a:cubicBezTo>
                    <a:pt x="188" y="485"/>
                    <a:pt x="190" y="487"/>
                    <a:pt x="193" y="486"/>
                  </a:cubicBezTo>
                  <a:cubicBezTo>
                    <a:pt x="192" y="486"/>
                    <a:pt x="192" y="486"/>
                    <a:pt x="192" y="486"/>
                  </a:cubicBezTo>
                  <a:cubicBezTo>
                    <a:pt x="195" y="486"/>
                    <a:pt x="195" y="486"/>
                    <a:pt x="195" y="486"/>
                  </a:cubicBezTo>
                  <a:cubicBezTo>
                    <a:pt x="193" y="486"/>
                    <a:pt x="194" y="485"/>
                    <a:pt x="194" y="484"/>
                  </a:cubicBezTo>
                  <a:cubicBezTo>
                    <a:pt x="192" y="484"/>
                    <a:pt x="194" y="485"/>
                    <a:pt x="193" y="485"/>
                  </a:cubicBezTo>
                  <a:cubicBezTo>
                    <a:pt x="192" y="484"/>
                    <a:pt x="190" y="484"/>
                    <a:pt x="191" y="483"/>
                  </a:cubicBezTo>
                  <a:cubicBezTo>
                    <a:pt x="192" y="484"/>
                    <a:pt x="193" y="483"/>
                    <a:pt x="194" y="483"/>
                  </a:cubicBezTo>
                  <a:cubicBezTo>
                    <a:pt x="195" y="483"/>
                    <a:pt x="192" y="483"/>
                    <a:pt x="193" y="482"/>
                  </a:cubicBezTo>
                  <a:cubicBezTo>
                    <a:pt x="194" y="483"/>
                    <a:pt x="194" y="483"/>
                    <a:pt x="194" y="483"/>
                  </a:cubicBezTo>
                  <a:cubicBezTo>
                    <a:pt x="194" y="480"/>
                    <a:pt x="194" y="478"/>
                    <a:pt x="190" y="476"/>
                  </a:cubicBezTo>
                  <a:cubicBezTo>
                    <a:pt x="191" y="475"/>
                    <a:pt x="191" y="475"/>
                    <a:pt x="193" y="474"/>
                  </a:cubicBezTo>
                  <a:cubicBezTo>
                    <a:pt x="192" y="474"/>
                    <a:pt x="191" y="474"/>
                    <a:pt x="191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4" y="472"/>
                    <a:pt x="192" y="472"/>
                    <a:pt x="191" y="471"/>
                  </a:cubicBezTo>
                  <a:cubicBezTo>
                    <a:pt x="193" y="471"/>
                    <a:pt x="193" y="471"/>
                    <a:pt x="193" y="471"/>
                  </a:cubicBezTo>
                  <a:cubicBezTo>
                    <a:pt x="194" y="471"/>
                    <a:pt x="192" y="470"/>
                    <a:pt x="191" y="470"/>
                  </a:cubicBezTo>
                  <a:cubicBezTo>
                    <a:pt x="193" y="470"/>
                    <a:pt x="193" y="470"/>
                    <a:pt x="193" y="470"/>
                  </a:cubicBezTo>
                  <a:cubicBezTo>
                    <a:pt x="191" y="470"/>
                    <a:pt x="191" y="470"/>
                    <a:pt x="191" y="470"/>
                  </a:cubicBezTo>
                  <a:cubicBezTo>
                    <a:pt x="191" y="469"/>
                    <a:pt x="191" y="468"/>
                    <a:pt x="193" y="469"/>
                  </a:cubicBezTo>
                  <a:cubicBezTo>
                    <a:pt x="193" y="469"/>
                    <a:pt x="192" y="468"/>
                    <a:pt x="192" y="468"/>
                  </a:cubicBezTo>
                  <a:cubicBezTo>
                    <a:pt x="193" y="468"/>
                    <a:pt x="193" y="467"/>
                    <a:pt x="193" y="466"/>
                  </a:cubicBezTo>
                  <a:cubicBezTo>
                    <a:pt x="192" y="466"/>
                    <a:pt x="191" y="466"/>
                    <a:pt x="190" y="466"/>
                  </a:cubicBezTo>
                  <a:cubicBezTo>
                    <a:pt x="188" y="465"/>
                    <a:pt x="190" y="466"/>
                    <a:pt x="189" y="465"/>
                  </a:cubicBezTo>
                  <a:cubicBezTo>
                    <a:pt x="190" y="465"/>
                    <a:pt x="191" y="465"/>
                    <a:pt x="192" y="465"/>
                  </a:cubicBezTo>
                  <a:cubicBezTo>
                    <a:pt x="195" y="465"/>
                    <a:pt x="192" y="462"/>
                    <a:pt x="193" y="461"/>
                  </a:cubicBezTo>
                  <a:cubicBezTo>
                    <a:pt x="192" y="460"/>
                    <a:pt x="192" y="460"/>
                    <a:pt x="192" y="460"/>
                  </a:cubicBezTo>
                  <a:cubicBezTo>
                    <a:pt x="195" y="460"/>
                    <a:pt x="193" y="459"/>
                    <a:pt x="194" y="458"/>
                  </a:cubicBezTo>
                  <a:cubicBezTo>
                    <a:pt x="193" y="458"/>
                    <a:pt x="191" y="457"/>
                    <a:pt x="191" y="456"/>
                  </a:cubicBezTo>
                  <a:cubicBezTo>
                    <a:pt x="189" y="455"/>
                    <a:pt x="193" y="457"/>
                    <a:pt x="195" y="457"/>
                  </a:cubicBezTo>
                  <a:cubicBezTo>
                    <a:pt x="194" y="456"/>
                    <a:pt x="194" y="456"/>
                    <a:pt x="194" y="456"/>
                  </a:cubicBezTo>
                  <a:cubicBezTo>
                    <a:pt x="194" y="456"/>
                    <a:pt x="194" y="456"/>
                    <a:pt x="194" y="456"/>
                  </a:cubicBezTo>
                  <a:cubicBezTo>
                    <a:pt x="194" y="455"/>
                    <a:pt x="193" y="454"/>
                    <a:pt x="194" y="454"/>
                  </a:cubicBezTo>
                  <a:cubicBezTo>
                    <a:pt x="194" y="454"/>
                    <a:pt x="194" y="454"/>
                    <a:pt x="194" y="454"/>
                  </a:cubicBezTo>
                  <a:cubicBezTo>
                    <a:pt x="195" y="454"/>
                    <a:pt x="196" y="455"/>
                    <a:pt x="196" y="454"/>
                  </a:cubicBezTo>
                  <a:cubicBezTo>
                    <a:pt x="194" y="453"/>
                    <a:pt x="196" y="453"/>
                    <a:pt x="194" y="452"/>
                  </a:cubicBezTo>
                  <a:cubicBezTo>
                    <a:pt x="195" y="452"/>
                    <a:pt x="195" y="452"/>
                    <a:pt x="195" y="452"/>
                  </a:cubicBezTo>
                  <a:cubicBezTo>
                    <a:pt x="194" y="451"/>
                    <a:pt x="194" y="451"/>
                    <a:pt x="194" y="451"/>
                  </a:cubicBezTo>
                  <a:cubicBezTo>
                    <a:pt x="195" y="451"/>
                    <a:pt x="195" y="451"/>
                    <a:pt x="195" y="451"/>
                  </a:cubicBezTo>
                  <a:cubicBezTo>
                    <a:pt x="196" y="453"/>
                    <a:pt x="196" y="453"/>
                    <a:pt x="196" y="453"/>
                  </a:cubicBezTo>
                  <a:cubicBezTo>
                    <a:pt x="197" y="452"/>
                    <a:pt x="195" y="452"/>
                    <a:pt x="194" y="451"/>
                  </a:cubicBezTo>
                  <a:cubicBezTo>
                    <a:pt x="193" y="450"/>
                    <a:pt x="195" y="450"/>
                    <a:pt x="195" y="451"/>
                  </a:cubicBezTo>
                  <a:cubicBezTo>
                    <a:pt x="196" y="451"/>
                    <a:pt x="195" y="451"/>
                    <a:pt x="195" y="451"/>
                  </a:cubicBezTo>
                  <a:cubicBezTo>
                    <a:pt x="196" y="452"/>
                    <a:pt x="196" y="451"/>
                    <a:pt x="196" y="452"/>
                  </a:cubicBezTo>
                  <a:cubicBezTo>
                    <a:pt x="196" y="451"/>
                    <a:pt x="195" y="450"/>
                    <a:pt x="195" y="450"/>
                  </a:cubicBezTo>
                  <a:cubicBezTo>
                    <a:pt x="195" y="451"/>
                    <a:pt x="196" y="450"/>
                    <a:pt x="197" y="451"/>
                  </a:cubicBezTo>
                  <a:cubicBezTo>
                    <a:pt x="196" y="450"/>
                    <a:pt x="197" y="450"/>
                    <a:pt x="196" y="450"/>
                  </a:cubicBezTo>
                  <a:cubicBezTo>
                    <a:pt x="196" y="450"/>
                    <a:pt x="195" y="449"/>
                    <a:pt x="194" y="449"/>
                  </a:cubicBezTo>
                  <a:cubicBezTo>
                    <a:pt x="194" y="448"/>
                    <a:pt x="194" y="448"/>
                    <a:pt x="195" y="448"/>
                  </a:cubicBezTo>
                  <a:cubicBezTo>
                    <a:pt x="195" y="449"/>
                    <a:pt x="195" y="449"/>
                    <a:pt x="195" y="449"/>
                  </a:cubicBezTo>
                  <a:cubicBezTo>
                    <a:pt x="195" y="448"/>
                    <a:pt x="196" y="448"/>
                    <a:pt x="194" y="447"/>
                  </a:cubicBezTo>
                  <a:cubicBezTo>
                    <a:pt x="196" y="449"/>
                    <a:pt x="196" y="449"/>
                    <a:pt x="196" y="449"/>
                  </a:cubicBezTo>
                  <a:cubicBezTo>
                    <a:pt x="196" y="448"/>
                    <a:pt x="196" y="448"/>
                    <a:pt x="196" y="447"/>
                  </a:cubicBezTo>
                  <a:cubicBezTo>
                    <a:pt x="197" y="448"/>
                    <a:pt x="198" y="450"/>
                    <a:pt x="199" y="450"/>
                  </a:cubicBezTo>
                  <a:cubicBezTo>
                    <a:pt x="198" y="448"/>
                    <a:pt x="198" y="448"/>
                    <a:pt x="198" y="448"/>
                  </a:cubicBezTo>
                  <a:cubicBezTo>
                    <a:pt x="199" y="448"/>
                    <a:pt x="199" y="448"/>
                    <a:pt x="199" y="449"/>
                  </a:cubicBezTo>
                  <a:cubicBezTo>
                    <a:pt x="200" y="449"/>
                    <a:pt x="198" y="444"/>
                    <a:pt x="199" y="445"/>
                  </a:cubicBezTo>
                  <a:cubicBezTo>
                    <a:pt x="200" y="447"/>
                    <a:pt x="200" y="447"/>
                    <a:pt x="201" y="447"/>
                  </a:cubicBezTo>
                  <a:cubicBezTo>
                    <a:pt x="200" y="446"/>
                    <a:pt x="200" y="446"/>
                    <a:pt x="200" y="446"/>
                  </a:cubicBezTo>
                  <a:cubicBezTo>
                    <a:pt x="200" y="446"/>
                    <a:pt x="201" y="448"/>
                    <a:pt x="200" y="447"/>
                  </a:cubicBezTo>
                  <a:cubicBezTo>
                    <a:pt x="199" y="446"/>
                    <a:pt x="200" y="446"/>
                    <a:pt x="200" y="445"/>
                  </a:cubicBezTo>
                  <a:cubicBezTo>
                    <a:pt x="200" y="446"/>
                    <a:pt x="201" y="447"/>
                    <a:pt x="202" y="447"/>
                  </a:cubicBezTo>
                  <a:cubicBezTo>
                    <a:pt x="202" y="447"/>
                    <a:pt x="202" y="447"/>
                    <a:pt x="202" y="447"/>
                  </a:cubicBezTo>
                  <a:cubicBezTo>
                    <a:pt x="205" y="449"/>
                    <a:pt x="200" y="450"/>
                    <a:pt x="204" y="454"/>
                  </a:cubicBezTo>
                  <a:cubicBezTo>
                    <a:pt x="205" y="456"/>
                    <a:pt x="206" y="463"/>
                    <a:pt x="206" y="463"/>
                  </a:cubicBezTo>
                  <a:cubicBezTo>
                    <a:pt x="214" y="451"/>
                    <a:pt x="212" y="449"/>
                    <a:pt x="214" y="446"/>
                  </a:cubicBezTo>
                  <a:cubicBezTo>
                    <a:pt x="214" y="447"/>
                    <a:pt x="214" y="447"/>
                    <a:pt x="214" y="447"/>
                  </a:cubicBezTo>
                  <a:cubicBezTo>
                    <a:pt x="214" y="446"/>
                    <a:pt x="214" y="446"/>
                    <a:pt x="214" y="446"/>
                  </a:cubicBezTo>
                  <a:cubicBezTo>
                    <a:pt x="214" y="446"/>
                    <a:pt x="215" y="446"/>
                    <a:pt x="215" y="446"/>
                  </a:cubicBezTo>
                  <a:cubicBezTo>
                    <a:pt x="215" y="446"/>
                    <a:pt x="215" y="447"/>
                    <a:pt x="216" y="445"/>
                  </a:cubicBezTo>
                  <a:cubicBezTo>
                    <a:pt x="216" y="445"/>
                    <a:pt x="216" y="445"/>
                    <a:pt x="216" y="445"/>
                  </a:cubicBezTo>
                  <a:cubicBezTo>
                    <a:pt x="216" y="445"/>
                    <a:pt x="217" y="443"/>
                    <a:pt x="217" y="443"/>
                  </a:cubicBezTo>
                  <a:cubicBezTo>
                    <a:pt x="216" y="445"/>
                    <a:pt x="216" y="445"/>
                    <a:pt x="216" y="445"/>
                  </a:cubicBezTo>
                  <a:cubicBezTo>
                    <a:pt x="216" y="447"/>
                    <a:pt x="217" y="446"/>
                    <a:pt x="217" y="447"/>
                  </a:cubicBezTo>
                  <a:cubicBezTo>
                    <a:pt x="217" y="445"/>
                    <a:pt x="217" y="447"/>
                    <a:pt x="218" y="445"/>
                  </a:cubicBezTo>
                  <a:cubicBezTo>
                    <a:pt x="218" y="445"/>
                    <a:pt x="218" y="445"/>
                    <a:pt x="218" y="445"/>
                  </a:cubicBezTo>
                  <a:cubicBezTo>
                    <a:pt x="219" y="445"/>
                    <a:pt x="219" y="444"/>
                    <a:pt x="220" y="444"/>
                  </a:cubicBezTo>
                  <a:cubicBezTo>
                    <a:pt x="220" y="444"/>
                    <a:pt x="219" y="446"/>
                    <a:pt x="219" y="446"/>
                  </a:cubicBezTo>
                  <a:cubicBezTo>
                    <a:pt x="219" y="447"/>
                    <a:pt x="219" y="447"/>
                    <a:pt x="220" y="447"/>
                  </a:cubicBezTo>
                  <a:cubicBezTo>
                    <a:pt x="220" y="447"/>
                    <a:pt x="220" y="446"/>
                    <a:pt x="220" y="446"/>
                  </a:cubicBezTo>
                  <a:cubicBezTo>
                    <a:pt x="220" y="446"/>
                    <a:pt x="220" y="446"/>
                    <a:pt x="220" y="447"/>
                  </a:cubicBezTo>
                  <a:cubicBezTo>
                    <a:pt x="220" y="446"/>
                    <a:pt x="220" y="446"/>
                    <a:pt x="220" y="446"/>
                  </a:cubicBezTo>
                  <a:cubicBezTo>
                    <a:pt x="220" y="446"/>
                    <a:pt x="220" y="446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8"/>
                  </a:cubicBezTo>
                  <a:cubicBezTo>
                    <a:pt x="220" y="449"/>
                    <a:pt x="220" y="449"/>
                    <a:pt x="220" y="449"/>
                  </a:cubicBezTo>
                  <a:cubicBezTo>
                    <a:pt x="220" y="449"/>
                    <a:pt x="221" y="448"/>
                    <a:pt x="221" y="447"/>
                  </a:cubicBezTo>
                  <a:cubicBezTo>
                    <a:pt x="222" y="449"/>
                    <a:pt x="224" y="448"/>
                    <a:pt x="225" y="448"/>
                  </a:cubicBezTo>
                  <a:cubicBezTo>
                    <a:pt x="225" y="448"/>
                    <a:pt x="224" y="449"/>
                    <a:pt x="225" y="449"/>
                  </a:cubicBezTo>
                  <a:cubicBezTo>
                    <a:pt x="225" y="449"/>
                    <a:pt x="226" y="448"/>
                    <a:pt x="226" y="449"/>
                  </a:cubicBezTo>
                  <a:cubicBezTo>
                    <a:pt x="226" y="448"/>
                    <a:pt x="225" y="450"/>
                    <a:pt x="225" y="450"/>
                  </a:cubicBezTo>
                  <a:cubicBezTo>
                    <a:pt x="225" y="451"/>
                    <a:pt x="226" y="449"/>
                    <a:pt x="226" y="449"/>
                  </a:cubicBezTo>
                  <a:cubicBezTo>
                    <a:pt x="225" y="452"/>
                    <a:pt x="229" y="450"/>
                    <a:pt x="229" y="452"/>
                  </a:cubicBezTo>
                  <a:cubicBezTo>
                    <a:pt x="229" y="451"/>
                    <a:pt x="228" y="452"/>
                    <a:pt x="227" y="452"/>
                  </a:cubicBezTo>
                  <a:cubicBezTo>
                    <a:pt x="228" y="452"/>
                    <a:pt x="229" y="452"/>
                    <a:pt x="232" y="452"/>
                  </a:cubicBezTo>
                  <a:cubicBezTo>
                    <a:pt x="230" y="453"/>
                    <a:pt x="230" y="453"/>
                    <a:pt x="230" y="453"/>
                  </a:cubicBezTo>
                  <a:cubicBezTo>
                    <a:pt x="230" y="453"/>
                    <a:pt x="231" y="453"/>
                    <a:pt x="232" y="453"/>
                  </a:cubicBezTo>
                  <a:cubicBezTo>
                    <a:pt x="233" y="452"/>
                    <a:pt x="234" y="452"/>
                    <a:pt x="234" y="452"/>
                  </a:cubicBezTo>
                  <a:cubicBezTo>
                    <a:pt x="234" y="452"/>
                    <a:pt x="234" y="452"/>
                    <a:pt x="234" y="452"/>
                  </a:cubicBezTo>
                  <a:cubicBezTo>
                    <a:pt x="235" y="453"/>
                    <a:pt x="235" y="452"/>
                    <a:pt x="236" y="453"/>
                  </a:cubicBezTo>
                  <a:cubicBezTo>
                    <a:pt x="235" y="454"/>
                    <a:pt x="235" y="453"/>
                    <a:pt x="234" y="454"/>
                  </a:cubicBezTo>
                  <a:cubicBezTo>
                    <a:pt x="232" y="455"/>
                    <a:pt x="233" y="456"/>
                    <a:pt x="233" y="456"/>
                  </a:cubicBezTo>
                  <a:cubicBezTo>
                    <a:pt x="235" y="456"/>
                    <a:pt x="235" y="456"/>
                    <a:pt x="235" y="456"/>
                  </a:cubicBezTo>
                  <a:cubicBezTo>
                    <a:pt x="236" y="456"/>
                    <a:pt x="234" y="457"/>
                    <a:pt x="234" y="457"/>
                  </a:cubicBezTo>
                  <a:cubicBezTo>
                    <a:pt x="239" y="456"/>
                    <a:pt x="239" y="456"/>
                    <a:pt x="239" y="456"/>
                  </a:cubicBezTo>
                  <a:cubicBezTo>
                    <a:pt x="238" y="456"/>
                    <a:pt x="237" y="458"/>
                    <a:pt x="236" y="457"/>
                  </a:cubicBezTo>
                  <a:cubicBezTo>
                    <a:pt x="237" y="458"/>
                    <a:pt x="240" y="458"/>
                    <a:pt x="241" y="458"/>
                  </a:cubicBezTo>
                  <a:cubicBezTo>
                    <a:pt x="241" y="459"/>
                    <a:pt x="243" y="459"/>
                    <a:pt x="243" y="460"/>
                  </a:cubicBezTo>
                  <a:cubicBezTo>
                    <a:pt x="242" y="460"/>
                    <a:pt x="243" y="459"/>
                    <a:pt x="242" y="460"/>
                  </a:cubicBezTo>
                  <a:cubicBezTo>
                    <a:pt x="240" y="461"/>
                    <a:pt x="240" y="461"/>
                    <a:pt x="240" y="461"/>
                  </a:cubicBezTo>
                  <a:cubicBezTo>
                    <a:pt x="240" y="460"/>
                    <a:pt x="238" y="461"/>
                    <a:pt x="237" y="461"/>
                  </a:cubicBezTo>
                  <a:cubicBezTo>
                    <a:pt x="238" y="462"/>
                    <a:pt x="238" y="463"/>
                    <a:pt x="237" y="464"/>
                  </a:cubicBezTo>
                  <a:cubicBezTo>
                    <a:pt x="240" y="463"/>
                    <a:pt x="239" y="465"/>
                    <a:pt x="242" y="465"/>
                  </a:cubicBezTo>
                  <a:cubicBezTo>
                    <a:pt x="242" y="466"/>
                    <a:pt x="240" y="466"/>
                    <a:pt x="239" y="466"/>
                  </a:cubicBezTo>
                  <a:cubicBezTo>
                    <a:pt x="240" y="467"/>
                    <a:pt x="240" y="468"/>
                    <a:pt x="240" y="469"/>
                  </a:cubicBezTo>
                  <a:cubicBezTo>
                    <a:pt x="240" y="469"/>
                    <a:pt x="240" y="469"/>
                    <a:pt x="240" y="469"/>
                  </a:cubicBezTo>
                  <a:cubicBezTo>
                    <a:pt x="240" y="470"/>
                    <a:pt x="240" y="472"/>
                    <a:pt x="242" y="472"/>
                  </a:cubicBezTo>
                  <a:cubicBezTo>
                    <a:pt x="241" y="472"/>
                    <a:pt x="241" y="472"/>
                    <a:pt x="241" y="472"/>
                  </a:cubicBezTo>
                  <a:cubicBezTo>
                    <a:pt x="240" y="473"/>
                    <a:pt x="244" y="472"/>
                    <a:pt x="243" y="474"/>
                  </a:cubicBezTo>
                  <a:cubicBezTo>
                    <a:pt x="242" y="473"/>
                    <a:pt x="242" y="473"/>
                    <a:pt x="242" y="473"/>
                  </a:cubicBezTo>
                  <a:cubicBezTo>
                    <a:pt x="243" y="474"/>
                    <a:pt x="241" y="475"/>
                    <a:pt x="243" y="476"/>
                  </a:cubicBezTo>
                  <a:cubicBezTo>
                    <a:pt x="242" y="476"/>
                    <a:pt x="242" y="476"/>
                    <a:pt x="241" y="475"/>
                  </a:cubicBezTo>
                  <a:cubicBezTo>
                    <a:pt x="242" y="476"/>
                    <a:pt x="242" y="477"/>
                    <a:pt x="243" y="478"/>
                  </a:cubicBezTo>
                  <a:cubicBezTo>
                    <a:pt x="241" y="478"/>
                    <a:pt x="241" y="478"/>
                    <a:pt x="241" y="478"/>
                  </a:cubicBezTo>
                  <a:cubicBezTo>
                    <a:pt x="240" y="478"/>
                    <a:pt x="244" y="478"/>
                    <a:pt x="243" y="479"/>
                  </a:cubicBezTo>
                  <a:cubicBezTo>
                    <a:pt x="243" y="479"/>
                    <a:pt x="242" y="480"/>
                    <a:pt x="242" y="480"/>
                  </a:cubicBezTo>
                  <a:cubicBezTo>
                    <a:pt x="243" y="480"/>
                    <a:pt x="243" y="481"/>
                    <a:pt x="243" y="481"/>
                  </a:cubicBezTo>
                  <a:cubicBezTo>
                    <a:pt x="241" y="482"/>
                    <a:pt x="241" y="482"/>
                    <a:pt x="241" y="482"/>
                  </a:cubicBezTo>
                  <a:cubicBezTo>
                    <a:pt x="241" y="486"/>
                    <a:pt x="241" y="490"/>
                    <a:pt x="243" y="494"/>
                  </a:cubicBezTo>
                  <a:cubicBezTo>
                    <a:pt x="240" y="494"/>
                    <a:pt x="241" y="493"/>
                    <a:pt x="240" y="493"/>
                  </a:cubicBezTo>
                  <a:cubicBezTo>
                    <a:pt x="242" y="493"/>
                    <a:pt x="240" y="494"/>
                    <a:pt x="241" y="495"/>
                  </a:cubicBezTo>
                  <a:cubicBezTo>
                    <a:pt x="241" y="495"/>
                    <a:pt x="241" y="495"/>
                    <a:pt x="241" y="495"/>
                  </a:cubicBezTo>
                  <a:cubicBezTo>
                    <a:pt x="241" y="496"/>
                    <a:pt x="240" y="496"/>
                    <a:pt x="240" y="497"/>
                  </a:cubicBezTo>
                  <a:cubicBezTo>
                    <a:pt x="241" y="497"/>
                    <a:pt x="241" y="497"/>
                    <a:pt x="241" y="497"/>
                  </a:cubicBezTo>
                  <a:cubicBezTo>
                    <a:pt x="242" y="497"/>
                    <a:pt x="238" y="498"/>
                    <a:pt x="241" y="498"/>
                  </a:cubicBezTo>
                  <a:cubicBezTo>
                    <a:pt x="239" y="499"/>
                    <a:pt x="239" y="499"/>
                    <a:pt x="239" y="499"/>
                  </a:cubicBezTo>
                  <a:cubicBezTo>
                    <a:pt x="242" y="499"/>
                    <a:pt x="238" y="499"/>
                    <a:pt x="240" y="500"/>
                  </a:cubicBezTo>
                  <a:cubicBezTo>
                    <a:pt x="240" y="500"/>
                    <a:pt x="240" y="500"/>
                    <a:pt x="240" y="500"/>
                  </a:cubicBezTo>
                  <a:cubicBezTo>
                    <a:pt x="239" y="501"/>
                    <a:pt x="243" y="502"/>
                    <a:pt x="241" y="502"/>
                  </a:cubicBezTo>
                  <a:cubicBezTo>
                    <a:pt x="241" y="503"/>
                    <a:pt x="242" y="504"/>
                    <a:pt x="244" y="504"/>
                  </a:cubicBezTo>
                  <a:cubicBezTo>
                    <a:pt x="241" y="504"/>
                    <a:pt x="241" y="504"/>
                    <a:pt x="241" y="504"/>
                  </a:cubicBezTo>
                  <a:cubicBezTo>
                    <a:pt x="242" y="507"/>
                    <a:pt x="241" y="511"/>
                    <a:pt x="244" y="513"/>
                  </a:cubicBezTo>
                  <a:cubicBezTo>
                    <a:pt x="243" y="513"/>
                    <a:pt x="243" y="513"/>
                    <a:pt x="243" y="513"/>
                  </a:cubicBezTo>
                  <a:cubicBezTo>
                    <a:pt x="245" y="515"/>
                    <a:pt x="241" y="517"/>
                    <a:pt x="245" y="518"/>
                  </a:cubicBezTo>
                  <a:cubicBezTo>
                    <a:pt x="247" y="518"/>
                    <a:pt x="247" y="518"/>
                    <a:pt x="247" y="518"/>
                  </a:cubicBezTo>
                  <a:cubicBezTo>
                    <a:pt x="244" y="519"/>
                    <a:pt x="244" y="519"/>
                    <a:pt x="244" y="519"/>
                  </a:cubicBezTo>
                  <a:cubicBezTo>
                    <a:pt x="246" y="519"/>
                    <a:pt x="245" y="520"/>
                    <a:pt x="247" y="521"/>
                  </a:cubicBezTo>
                  <a:cubicBezTo>
                    <a:pt x="245" y="521"/>
                    <a:pt x="245" y="521"/>
                    <a:pt x="245" y="521"/>
                  </a:cubicBezTo>
                  <a:cubicBezTo>
                    <a:pt x="245" y="521"/>
                    <a:pt x="247" y="522"/>
                    <a:pt x="247" y="523"/>
                  </a:cubicBezTo>
                  <a:cubicBezTo>
                    <a:pt x="246" y="523"/>
                    <a:pt x="246" y="523"/>
                    <a:pt x="246" y="523"/>
                  </a:cubicBezTo>
                  <a:cubicBezTo>
                    <a:pt x="243" y="527"/>
                    <a:pt x="241" y="532"/>
                    <a:pt x="246" y="534"/>
                  </a:cubicBezTo>
                  <a:cubicBezTo>
                    <a:pt x="247" y="535"/>
                    <a:pt x="243" y="535"/>
                    <a:pt x="244" y="536"/>
                  </a:cubicBezTo>
                  <a:cubicBezTo>
                    <a:pt x="247" y="538"/>
                    <a:pt x="245" y="541"/>
                    <a:pt x="247" y="543"/>
                  </a:cubicBezTo>
                  <a:cubicBezTo>
                    <a:pt x="246" y="546"/>
                    <a:pt x="244" y="545"/>
                    <a:pt x="243" y="548"/>
                  </a:cubicBezTo>
                  <a:cubicBezTo>
                    <a:pt x="243" y="547"/>
                    <a:pt x="243" y="547"/>
                    <a:pt x="243" y="547"/>
                  </a:cubicBezTo>
                  <a:cubicBezTo>
                    <a:pt x="242" y="549"/>
                    <a:pt x="241" y="547"/>
                    <a:pt x="240" y="546"/>
                  </a:cubicBezTo>
                  <a:cubicBezTo>
                    <a:pt x="240" y="547"/>
                    <a:pt x="239" y="547"/>
                    <a:pt x="240" y="549"/>
                  </a:cubicBezTo>
                  <a:cubicBezTo>
                    <a:pt x="239" y="550"/>
                    <a:pt x="238" y="546"/>
                    <a:pt x="238" y="547"/>
                  </a:cubicBezTo>
                  <a:cubicBezTo>
                    <a:pt x="238" y="546"/>
                    <a:pt x="238" y="548"/>
                    <a:pt x="238" y="548"/>
                  </a:cubicBezTo>
                  <a:cubicBezTo>
                    <a:pt x="236" y="550"/>
                    <a:pt x="238" y="546"/>
                    <a:pt x="235" y="545"/>
                  </a:cubicBezTo>
                  <a:cubicBezTo>
                    <a:pt x="232" y="546"/>
                    <a:pt x="228" y="548"/>
                    <a:pt x="225" y="547"/>
                  </a:cubicBezTo>
                  <a:cubicBezTo>
                    <a:pt x="225" y="547"/>
                    <a:pt x="225" y="549"/>
                    <a:pt x="225" y="549"/>
                  </a:cubicBezTo>
                  <a:cubicBezTo>
                    <a:pt x="224" y="546"/>
                    <a:pt x="224" y="550"/>
                    <a:pt x="223" y="549"/>
                  </a:cubicBezTo>
                  <a:cubicBezTo>
                    <a:pt x="223" y="548"/>
                    <a:pt x="223" y="548"/>
                    <a:pt x="223" y="547"/>
                  </a:cubicBezTo>
                  <a:cubicBezTo>
                    <a:pt x="222" y="546"/>
                    <a:pt x="220" y="548"/>
                    <a:pt x="219" y="547"/>
                  </a:cubicBezTo>
                  <a:cubicBezTo>
                    <a:pt x="218" y="549"/>
                    <a:pt x="216" y="546"/>
                    <a:pt x="215" y="548"/>
                  </a:cubicBezTo>
                  <a:cubicBezTo>
                    <a:pt x="215" y="546"/>
                    <a:pt x="214" y="547"/>
                    <a:pt x="214" y="546"/>
                  </a:cubicBezTo>
                  <a:cubicBezTo>
                    <a:pt x="213" y="550"/>
                    <a:pt x="211" y="545"/>
                    <a:pt x="210" y="547"/>
                  </a:cubicBezTo>
                  <a:cubicBezTo>
                    <a:pt x="210" y="547"/>
                    <a:pt x="210" y="547"/>
                    <a:pt x="210" y="547"/>
                  </a:cubicBezTo>
                  <a:cubicBezTo>
                    <a:pt x="206" y="547"/>
                    <a:pt x="202" y="547"/>
                    <a:pt x="198" y="549"/>
                  </a:cubicBezTo>
                  <a:cubicBezTo>
                    <a:pt x="195" y="549"/>
                    <a:pt x="193" y="546"/>
                    <a:pt x="190" y="547"/>
                  </a:cubicBezTo>
                  <a:cubicBezTo>
                    <a:pt x="190" y="548"/>
                    <a:pt x="190" y="549"/>
                    <a:pt x="190" y="549"/>
                  </a:cubicBezTo>
                  <a:cubicBezTo>
                    <a:pt x="189" y="549"/>
                    <a:pt x="190" y="548"/>
                    <a:pt x="190" y="547"/>
                  </a:cubicBezTo>
                  <a:cubicBezTo>
                    <a:pt x="188" y="549"/>
                    <a:pt x="187" y="547"/>
                    <a:pt x="185" y="547"/>
                  </a:cubicBezTo>
                  <a:cubicBezTo>
                    <a:pt x="185" y="548"/>
                    <a:pt x="184" y="548"/>
                    <a:pt x="185" y="549"/>
                  </a:cubicBezTo>
                  <a:cubicBezTo>
                    <a:pt x="183" y="546"/>
                    <a:pt x="181" y="550"/>
                    <a:pt x="179" y="548"/>
                  </a:cubicBezTo>
                  <a:cubicBezTo>
                    <a:pt x="179" y="552"/>
                    <a:pt x="178" y="550"/>
                    <a:pt x="177" y="551"/>
                  </a:cubicBezTo>
                  <a:cubicBezTo>
                    <a:pt x="177" y="551"/>
                    <a:pt x="177" y="550"/>
                    <a:pt x="177" y="549"/>
                  </a:cubicBezTo>
                  <a:cubicBezTo>
                    <a:pt x="175" y="550"/>
                    <a:pt x="175" y="550"/>
                    <a:pt x="173" y="549"/>
                  </a:cubicBezTo>
                  <a:cubicBezTo>
                    <a:pt x="172" y="549"/>
                    <a:pt x="172" y="551"/>
                    <a:pt x="171" y="551"/>
                  </a:cubicBezTo>
                  <a:cubicBezTo>
                    <a:pt x="171" y="548"/>
                    <a:pt x="170" y="550"/>
                    <a:pt x="169" y="550"/>
                  </a:cubicBezTo>
                  <a:cubicBezTo>
                    <a:pt x="169" y="552"/>
                    <a:pt x="168" y="553"/>
                    <a:pt x="167" y="552"/>
                  </a:cubicBezTo>
                  <a:cubicBezTo>
                    <a:pt x="168" y="549"/>
                    <a:pt x="168" y="549"/>
                    <a:pt x="168" y="549"/>
                  </a:cubicBezTo>
                  <a:cubicBezTo>
                    <a:pt x="165" y="551"/>
                    <a:pt x="162" y="548"/>
                    <a:pt x="159" y="551"/>
                  </a:cubicBezTo>
                  <a:cubicBezTo>
                    <a:pt x="159" y="549"/>
                    <a:pt x="159" y="549"/>
                    <a:pt x="159" y="549"/>
                  </a:cubicBezTo>
                  <a:cubicBezTo>
                    <a:pt x="156" y="550"/>
                    <a:pt x="154" y="548"/>
                    <a:pt x="151" y="549"/>
                  </a:cubicBezTo>
                  <a:cubicBezTo>
                    <a:pt x="150" y="548"/>
                    <a:pt x="150" y="547"/>
                    <a:pt x="149" y="547"/>
                  </a:cubicBezTo>
                  <a:cubicBezTo>
                    <a:pt x="148" y="548"/>
                    <a:pt x="148" y="548"/>
                    <a:pt x="146" y="549"/>
                  </a:cubicBezTo>
                  <a:cubicBezTo>
                    <a:pt x="146" y="549"/>
                    <a:pt x="146" y="548"/>
                    <a:pt x="147" y="547"/>
                  </a:cubicBezTo>
                  <a:cubicBezTo>
                    <a:pt x="146" y="546"/>
                    <a:pt x="147" y="544"/>
                    <a:pt x="145" y="545"/>
                  </a:cubicBezTo>
                  <a:cubicBezTo>
                    <a:pt x="146" y="545"/>
                    <a:pt x="146" y="545"/>
                    <a:pt x="146" y="545"/>
                  </a:cubicBezTo>
                  <a:cubicBezTo>
                    <a:pt x="145" y="545"/>
                    <a:pt x="143" y="545"/>
                    <a:pt x="144" y="544"/>
                  </a:cubicBezTo>
                  <a:cubicBezTo>
                    <a:pt x="143" y="544"/>
                    <a:pt x="142" y="543"/>
                    <a:pt x="140" y="544"/>
                  </a:cubicBezTo>
                  <a:cubicBezTo>
                    <a:pt x="140" y="543"/>
                    <a:pt x="143" y="543"/>
                    <a:pt x="141" y="543"/>
                  </a:cubicBezTo>
                  <a:cubicBezTo>
                    <a:pt x="143" y="543"/>
                    <a:pt x="143" y="543"/>
                    <a:pt x="143" y="543"/>
                  </a:cubicBezTo>
                  <a:cubicBezTo>
                    <a:pt x="143" y="541"/>
                    <a:pt x="142" y="539"/>
                    <a:pt x="142" y="537"/>
                  </a:cubicBezTo>
                  <a:cubicBezTo>
                    <a:pt x="145" y="537"/>
                    <a:pt x="142" y="534"/>
                    <a:pt x="144" y="534"/>
                  </a:cubicBezTo>
                  <a:cubicBezTo>
                    <a:pt x="143" y="533"/>
                    <a:pt x="146" y="532"/>
                    <a:pt x="143" y="530"/>
                  </a:cubicBezTo>
                  <a:cubicBezTo>
                    <a:pt x="144" y="531"/>
                    <a:pt x="144" y="531"/>
                    <a:pt x="144" y="531"/>
                  </a:cubicBezTo>
                  <a:cubicBezTo>
                    <a:pt x="145" y="530"/>
                    <a:pt x="146" y="528"/>
                    <a:pt x="147" y="527"/>
                  </a:cubicBezTo>
                  <a:cubicBezTo>
                    <a:pt x="148" y="527"/>
                    <a:pt x="146" y="526"/>
                    <a:pt x="146" y="525"/>
                  </a:cubicBezTo>
                  <a:cubicBezTo>
                    <a:pt x="147" y="525"/>
                    <a:pt x="147" y="525"/>
                    <a:pt x="147" y="525"/>
                  </a:cubicBezTo>
                  <a:cubicBezTo>
                    <a:pt x="147" y="524"/>
                    <a:pt x="145" y="523"/>
                    <a:pt x="145" y="522"/>
                  </a:cubicBezTo>
                  <a:cubicBezTo>
                    <a:pt x="146" y="522"/>
                    <a:pt x="145" y="521"/>
                    <a:pt x="146" y="521"/>
                  </a:cubicBezTo>
                  <a:cubicBezTo>
                    <a:pt x="146" y="522"/>
                    <a:pt x="147" y="523"/>
                    <a:pt x="149" y="525"/>
                  </a:cubicBezTo>
                  <a:cubicBezTo>
                    <a:pt x="150" y="525"/>
                    <a:pt x="147" y="522"/>
                    <a:pt x="149" y="523"/>
                  </a:cubicBezTo>
                  <a:cubicBezTo>
                    <a:pt x="150" y="522"/>
                    <a:pt x="150" y="521"/>
                    <a:pt x="149" y="520"/>
                  </a:cubicBezTo>
                  <a:cubicBezTo>
                    <a:pt x="149" y="521"/>
                    <a:pt x="150" y="520"/>
                    <a:pt x="150" y="521"/>
                  </a:cubicBezTo>
                  <a:cubicBezTo>
                    <a:pt x="151" y="521"/>
                    <a:pt x="151" y="520"/>
                    <a:pt x="151" y="520"/>
                  </a:cubicBezTo>
                  <a:cubicBezTo>
                    <a:pt x="150" y="520"/>
                    <a:pt x="150" y="520"/>
                    <a:pt x="150" y="520"/>
                  </a:cubicBezTo>
                  <a:cubicBezTo>
                    <a:pt x="149" y="519"/>
                    <a:pt x="150" y="518"/>
                    <a:pt x="148" y="517"/>
                  </a:cubicBezTo>
                  <a:cubicBezTo>
                    <a:pt x="148" y="517"/>
                    <a:pt x="149" y="518"/>
                    <a:pt x="148" y="518"/>
                  </a:cubicBezTo>
                  <a:cubicBezTo>
                    <a:pt x="147" y="517"/>
                    <a:pt x="148" y="516"/>
                    <a:pt x="149" y="516"/>
                  </a:cubicBezTo>
                  <a:cubicBezTo>
                    <a:pt x="150" y="517"/>
                    <a:pt x="150" y="519"/>
                    <a:pt x="151" y="519"/>
                  </a:cubicBezTo>
                  <a:cubicBezTo>
                    <a:pt x="150" y="515"/>
                    <a:pt x="150" y="515"/>
                    <a:pt x="150" y="515"/>
                  </a:cubicBezTo>
                  <a:cubicBezTo>
                    <a:pt x="150" y="516"/>
                    <a:pt x="149" y="516"/>
                    <a:pt x="148" y="515"/>
                  </a:cubicBezTo>
                  <a:cubicBezTo>
                    <a:pt x="148" y="516"/>
                    <a:pt x="148" y="516"/>
                    <a:pt x="148" y="516"/>
                  </a:cubicBezTo>
                  <a:cubicBezTo>
                    <a:pt x="147" y="515"/>
                    <a:pt x="147" y="515"/>
                    <a:pt x="147" y="515"/>
                  </a:cubicBezTo>
                  <a:cubicBezTo>
                    <a:pt x="147" y="516"/>
                    <a:pt x="145" y="516"/>
                    <a:pt x="145" y="517"/>
                  </a:cubicBezTo>
                  <a:cubicBezTo>
                    <a:pt x="147" y="518"/>
                    <a:pt x="147" y="518"/>
                    <a:pt x="147" y="518"/>
                  </a:cubicBezTo>
                  <a:cubicBezTo>
                    <a:pt x="146" y="519"/>
                    <a:pt x="147" y="521"/>
                    <a:pt x="146" y="520"/>
                  </a:cubicBezTo>
                  <a:cubicBezTo>
                    <a:pt x="145" y="519"/>
                    <a:pt x="145" y="519"/>
                    <a:pt x="144" y="519"/>
                  </a:cubicBezTo>
                  <a:cubicBezTo>
                    <a:pt x="144" y="519"/>
                    <a:pt x="144" y="519"/>
                    <a:pt x="144" y="519"/>
                  </a:cubicBezTo>
                  <a:cubicBezTo>
                    <a:pt x="142" y="518"/>
                    <a:pt x="142" y="518"/>
                    <a:pt x="142" y="518"/>
                  </a:cubicBezTo>
                  <a:cubicBezTo>
                    <a:pt x="145" y="520"/>
                    <a:pt x="142" y="520"/>
                    <a:pt x="142" y="521"/>
                  </a:cubicBezTo>
                  <a:cubicBezTo>
                    <a:pt x="142" y="520"/>
                    <a:pt x="142" y="520"/>
                    <a:pt x="142" y="520"/>
                  </a:cubicBezTo>
                  <a:cubicBezTo>
                    <a:pt x="140" y="521"/>
                    <a:pt x="143" y="521"/>
                    <a:pt x="143" y="522"/>
                  </a:cubicBezTo>
                  <a:cubicBezTo>
                    <a:pt x="142" y="522"/>
                    <a:pt x="140" y="520"/>
                    <a:pt x="139" y="520"/>
                  </a:cubicBezTo>
                  <a:cubicBezTo>
                    <a:pt x="138" y="521"/>
                    <a:pt x="139" y="524"/>
                    <a:pt x="137" y="524"/>
                  </a:cubicBezTo>
                  <a:cubicBezTo>
                    <a:pt x="136" y="525"/>
                    <a:pt x="137" y="526"/>
                    <a:pt x="137" y="528"/>
                  </a:cubicBezTo>
                  <a:cubicBezTo>
                    <a:pt x="137" y="529"/>
                    <a:pt x="135" y="527"/>
                    <a:pt x="136" y="528"/>
                  </a:cubicBezTo>
                  <a:cubicBezTo>
                    <a:pt x="135" y="527"/>
                    <a:pt x="134" y="527"/>
                    <a:pt x="133" y="527"/>
                  </a:cubicBezTo>
                  <a:cubicBezTo>
                    <a:pt x="134" y="527"/>
                    <a:pt x="132" y="528"/>
                    <a:pt x="135" y="529"/>
                  </a:cubicBezTo>
                  <a:cubicBezTo>
                    <a:pt x="133" y="529"/>
                    <a:pt x="132" y="532"/>
                    <a:pt x="133" y="533"/>
                  </a:cubicBezTo>
                  <a:cubicBezTo>
                    <a:pt x="133" y="533"/>
                    <a:pt x="131" y="532"/>
                    <a:pt x="130" y="532"/>
                  </a:cubicBezTo>
                  <a:cubicBezTo>
                    <a:pt x="131" y="534"/>
                    <a:pt x="132" y="535"/>
                    <a:pt x="131" y="536"/>
                  </a:cubicBezTo>
                  <a:cubicBezTo>
                    <a:pt x="133" y="537"/>
                    <a:pt x="133" y="536"/>
                    <a:pt x="135" y="537"/>
                  </a:cubicBezTo>
                  <a:cubicBezTo>
                    <a:pt x="135" y="537"/>
                    <a:pt x="136" y="537"/>
                    <a:pt x="136" y="537"/>
                  </a:cubicBezTo>
                  <a:cubicBezTo>
                    <a:pt x="134" y="537"/>
                    <a:pt x="131" y="537"/>
                    <a:pt x="131" y="538"/>
                  </a:cubicBezTo>
                  <a:cubicBezTo>
                    <a:pt x="128" y="538"/>
                    <a:pt x="132" y="536"/>
                    <a:pt x="129" y="536"/>
                  </a:cubicBezTo>
                  <a:cubicBezTo>
                    <a:pt x="126" y="535"/>
                    <a:pt x="127" y="533"/>
                    <a:pt x="128" y="533"/>
                  </a:cubicBezTo>
                  <a:cubicBezTo>
                    <a:pt x="126" y="531"/>
                    <a:pt x="128" y="533"/>
                    <a:pt x="126" y="533"/>
                  </a:cubicBezTo>
                  <a:cubicBezTo>
                    <a:pt x="126" y="534"/>
                    <a:pt x="127" y="535"/>
                    <a:pt x="127" y="536"/>
                  </a:cubicBezTo>
                  <a:cubicBezTo>
                    <a:pt x="128" y="537"/>
                    <a:pt x="128" y="536"/>
                    <a:pt x="129" y="537"/>
                  </a:cubicBezTo>
                  <a:cubicBezTo>
                    <a:pt x="131" y="539"/>
                    <a:pt x="127" y="539"/>
                    <a:pt x="127" y="539"/>
                  </a:cubicBezTo>
                  <a:cubicBezTo>
                    <a:pt x="126" y="538"/>
                    <a:pt x="126" y="538"/>
                    <a:pt x="126" y="538"/>
                  </a:cubicBezTo>
                  <a:cubicBezTo>
                    <a:pt x="125" y="539"/>
                    <a:pt x="127" y="540"/>
                    <a:pt x="127" y="541"/>
                  </a:cubicBezTo>
                  <a:cubicBezTo>
                    <a:pt x="124" y="541"/>
                    <a:pt x="126" y="539"/>
                    <a:pt x="124" y="538"/>
                  </a:cubicBezTo>
                  <a:cubicBezTo>
                    <a:pt x="122" y="539"/>
                    <a:pt x="122" y="539"/>
                    <a:pt x="122" y="539"/>
                  </a:cubicBezTo>
                  <a:cubicBezTo>
                    <a:pt x="122" y="542"/>
                    <a:pt x="125" y="540"/>
                    <a:pt x="124" y="542"/>
                  </a:cubicBezTo>
                  <a:cubicBezTo>
                    <a:pt x="123" y="542"/>
                    <a:pt x="123" y="542"/>
                    <a:pt x="123" y="542"/>
                  </a:cubicBezTo>
                  <a:cubicBezTo>
                    <a:pt x="124" y="543"/>
                    <a:pt x="124" y="543"/>
                    <a:pt x="124" y="543"/>
                  </a:cubicBezTo>
                  <a:cubicBezTo>
                    <a:pt x="125" y="543"/>
                    <a:pt x="127" y="543"/>
                    <a:pt x="126" y="542"/>
                  </a:cubicBezTo>
                  <a:cubicBezTo>
                    <a:pt x="130" y="542"/>
                    <a:pt x="127" y="543"/>
                    <a:pt x="128" y="544"/>
                  </a:cubicBezTo>
                  <a:cubicBezTo>
                    <a:pt x="130" y="545"/>
                    <a:pt x="127" y="544"/>
                    <a:pt x="129" y="543"/>
                  </a:cubicBezTo>
                  <a:cubicBezTo>
                    <a:pt x="131" y="543"/>
                    <a:pt x="131" y="544"/>
                    <a:pt x="131" y="545"/>
                  </a:cubicBezTo>
                  <a:cubicBezTo>
                    <a:pt x="132" y="546"/>
                    <a:pt x="130" y="546"/>
                    <a:pt x="129" y="547"/>
                  </a:cubicBezTo>
                  <a:cubicBezTo>
                    <a:pt x="128" y="546"/>
                    <a:pt x="128" y="545"/>
                    <a:pt x="129" y="545"/>
                  </a:cubicBezTo>
                  <a:cubicBezTo>
                    <a:pt x="127" y="544"/>
                    <a:pt x="125" y="547"/>
                    <a:pt x="124" y="546"/>
                  </a:cubicBezTo>
                  <a:cubicBezTo>
                    <a:pt x="123" y="548"/>
                    <a:pt x="125" y="547"/>
                    <a:pt x="126" y="548"/>
                  </a:cubicBezTo>
                  <a:cubicBezTo>
                    <a:pt x="126" y="547"/>
                    <a:pt x="128" y="547"/>
                    <a:pt x="128" y="547"/>
                  </a:cubicBezTo>
                  <a:cubicBezTo>
                    <a:pt x="133" y="548"/>
                    <a:pt x="125" y="549"/>
                    <a:pt x="127" y="551"/>
                  </a:cubicBezTo>
                  <a:cubicBezTo>
                    <a:pt x="130" y="550"/>
                    <a:pt x="132" y="552"/>
                    <a:pt x="134" y="549"/>
                  </a:cubicBezTo>
                  <a:cubicBezTo>
                    <a:pt x="135" y="549"/>
                    <a:pt x="136" y="550"/>
                    <a:pt x="136" y="550"/>
                  </a:cubicBezTo>
                  <a:cubicBezTo>
                    <a:pt x="134" y="551"/>
                    <a:pt x="135" y="552"/>
                    <a:pt x="133" y="552"/>
                  </a:cubicBezTo>
                  <a:cubicBezTo>
                    <a:pt x="133" y="553"/>
                    <a:pt x="133" y="553"/>
                    <a:pt x="133" y="553"/>
                  </a:cubicBezTo>
                  <a:cubicBezTo>
                    <a:pt x="130" y="553"/>
                    <a:pt x="130" y="553"/>
                    <a:pt x="130" y="553"/>
                  </a:cubicBezTo>
                  <a:cubicBezTo>
                    <a:pt x="130" y="554"/>
                    <a:pt x="129" y="557"/>
                    <a:pt x="129" y="558"/>
                  </a:cubicBezTo>
                  <a:cubicBezTo>
                    <a:pt x="130" y="558"/>
                    <a:pt x="130" y="556"/>
                    <a:pt x="131" y="557"/>
                  </a:cubicBezTo>
                  <a:cubicBezTo>
                    <a:pt x="130" y="557"/>
                    <a:pt x="130" y="559"/>
                    <a:pt x="131" y="559"/>
                  </a:cubicBezTo>
                  <a:cubicBezTo>
                    <a:pt x="130" y="558"/>
                    <a:pt x="133" y="557"/>
                    <a:pt x="134" y="557"/>
                  </a:cubicBezTo>
                  <a:cubicBezTo>
                    <a:pt x="134" y="558"/>
                    <a:pt x="134" y="560"/>
                    <a:pt x="133" y="560"/>
                  </a:cubicBezTo>
                  <a:cubicBezTo>
                    <a:pt x="131" y="561"/>
                    <a:pt x="131" y="561"/>
                    <a:pt x="131" y="561"/>
                  </a:cubicBezTo>
                  <a:cubicBezTo>
                    <a:pt x="133" y="560"/>
                    <a:pt x="131" y="562"/>
                    <a:pt x="132" y="562"/>
                  </a:cubicBezTo>
                  <a:cubicBezTo>
                    <a:pt x="133" y="561"/>
                    <a:pt x="135" y="560"/>
                    <a:pt x="136" y="559"/>
                  </a:cubicBezTo>
                  <a:cubicBezTo>
                    <a:pt x="137" y="559"/>
                    <a:pt x="136" y="561"/>
                    <a:pt x="137" y="561"/>
                  </a:cubicBezTo>
                  <a:cubicBezTo>
                    <a:pt x="135" y="561"/>
                    <a:pt x="135" y="561"/>
                    <a:pt x="135" y="561"/>
                  </a:cubicBezTo>
                  <a:cubicBezTo>
                    <a:pt x="136" y="562"/>
                    <a:pt x="133" y="564"/>
                    <a:pt x="135" y="564"/>
                  </a:cubicBezTo>
                  <a:cubicBezTo>
                    <a:pt x="136" y="563"/>
                    <a:pt x="136" y="563"/>
                    <a:pt x="136" y="563"/>
                  </a:cubicBezTo>
                  <a:cubicBezTo>
                    <a:pt x="136" y="564"/>
                    <a:pt x="136" y="564"/>
                    <a:pt x="135" y="564"/>
                  </a:cubicBezTo>
                  <a:close/>
                  <a:moveTo>
                    <a:pt x="181" y="303"/>
                  </a:moveTo>
                  <a:cubicBezTo>
                    <a:pt x="181" y="303"/>
                    <a:pt x="181" y="303"/>
                    <a:pt x="181" y="303"/>
                  </a:cubicBezTo>
                  <a:cubicBezTo>
                    <a:pt x="181" y="303"/>
                    <a:pt x="181" y="303"/>
                    <a:pt x="181" y="303"/>
                  </a:cubicBezTo>
                  <a:cubicBezTo>
                    <a:pt x="181" y="303"/>
                    <a:pt x="181" y="303"/>
                    <a:pt x="181" y="303"/>
                  </a:cubicBezTo>
                  <a:close/>
                  <a:moveTo>
                    <a:pt x="191" y="308"/>
                  </a:moveTo>
                  <a:cubicBezTo>
                    <a:pt x="190" y="307"/>
                    <a:pt x="190" y="306"/>
                    <a:pt x="190" y="306"/>
                  </a:cubicBezTo>
                  <a:cubicBezTo>
                    <a:pt x="191" y="308"/>
                    <a:pt x="191" y="308"/>
                    <a:pt x="191" y="308"/>
                  </a:cubicBezTo>
                  <a:cubicBezTo>
                    <a:pt x="191" y="308"/>
                    <a:pt x="191" y="308"/>
                    <a:pt x="191" y="308"/>
                  </a:cubicBezTo>
                  <a:close/>
                  <a:moveTo>
                    <a:pt x="199" y="323"/>
                  </a:moveTo>
                  <a:cubicBezTo>
                    <a:pt x="199" y="323"/>
                    <a:pt x="199" y="323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200" y="324"/>
                    <a:pt x="200" y="324"/>
                  </a:cubicBezTo>
                  <a:cubicBezTo>
                    <a:pt x="200" y="324"/>
                    <a:pt x="200" y="324"/>
                    <a:pt x="200" y="324"/>
                  </a:cubicBezTo>
                  <a:cubicBezTo>
                    <a:pt x="198" y="324"/>
                    <a:pt x="198" y="324"/>
                    <a:pt x="199" y="323"/>
                  </a:cubicBezTo>
                  <a:close/>
                  <a:moveTo>
                    <a:pt x="198" y="307"/>
                  </a:moveTo>
                  <a:cubicBezTo>
                    <a:pt x="198" y="307"/>
                    <a:pt x="198" y="307"/>
                    <a:pt x="198" y="307"/>
                  </a:cubicBezTo>
                  <a:cubicBezTo>
                    <a:pt x="198" y="307"/>
                    <a:pt x="198" y="306"/>
                    <a:pt x="198" y="306"/>
                  </a:cubicBezTo>
                  <a:cubicBezTo>
                    <a:pt x="198" y="307"/>
                    <a:pt x="198" y="307"/>
                    <a:pt x="198" y="307"/>
                  </a:cubicBezTo>
                  <a:cubicBezTo>
                    <a:pt x="197" y="308"/>
                    <a:pt x="197" y="304"/>
                    <a:pt x="197" y="307"/>
                  </a:cubicBezTo>
                  <a:cubicBezTo>
                    <a:pt x="197" y="305"/>
                    <a:pt x="197" y="305"/>
                    <a:pt x="197" y="305"/>
                  </a:cubicBezTo>
                  <a:cubicBezTo>
                    <a:pt x="196" y="308"/>
                    <a:pt x="196" y="304"/>
                    <a:pt x="196" y="306"/>
                  </a:cubicBezTo>
                  <a:cubicBezTo>
                    <a:pt x="196" y="306"/>
                    <a:pt x="196" y="306"/>
                    <a:pt x="196" y="306"/>
                  </a:cubicBezTo>
                  <a:cubicBezTo>
                    <a:pt x="195" y="305"/>
                    <a:pt x="194" y="309"/>
                    <a:pt x="194" y="307"/>
                  </a:cubicBezTo>
                  <a:cubicBezTo>
                    <a:pt x="194" y="307"/>
                    <a:pt x="193" y="307"/>
                    <a:pt x="193" y="309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92" y="307"/>
                    <a:pt x="192" y="307"/>
                    <a:pt x="191" y="308"/>
                  </a:cubicBezTo>
                  <a:cubicBezTo>
                    <a:pt x="191" y="307"/>
                    <a:pt x="191" y="307"/>
                    <a:pt x="191" y="307"/>
                  </a:cubicBezTo>
                  <a:cubicBezTo>
                    <a:pt x="190" y="306"/>
                    <a:pt x="189" y="304"/>
                    <a:pt x="189" y="304"/>
                  </a:cubicBezTo>
                  <a:cubicBezTo>
                    <a:pt x="188" y="302"/>
                    <a:pt x="189" y="304"/>
                    <a:pt x="189" y="303"/>
                  </a:cubicBezTo>
                  <a:cubicBezTo>
                    <a:pt x="189" y="302"/>
                    <a:pt x="189" y="303"/>
                    <a:pt x="188" y="302"/>
                  </a:cubicBezTo>
                  <a:cubicBezTo>
                    <a:pt x="188" y="300"/>
                    <a:pt x="188" y="300"/>
                    <a:pt x="188" y="300"/>
                  </a:cubicBezTo>
                  <a:cubicBezTo>
                    <a:pt x="188" y="300"/>
                    <a:pt x="189" y="302"/>
                    <a:pt x="190" y="303"/>
                  </a:cubicBezTo>
                  <a:cubicBezTo>
                    <a:pt x="190" y="303"/>
                    <a:pt x="190" y="303"/>
                    <a:pt x="189" y="302"/>
                  </a:cubicBezTo>
                  <a:cubicBezTo>
                    <a:pt x="190" y="304"/>
                    <a:pt x="191" y="305"/>
                    <a:pt x="191" y="307"/>
                  </a:cubicBezTo>
                  <a:cubicBezTo>
                    <a:pt x="192" y="308"/>
                    <a:pt x="190" y="305"/>
                    <a:pt x="191" y="305"/>
                  </a:cubicBezTo>
                  <a:cubicBezTo>
                    <a:pt x="191" y="306"/>
                    <a:pt x="190" y="304"/>
                    <a:pt x="190" y="303"/>
                  </a:cubicBezTo>
                  <a:cubicBezTo>
                    <a:pt x="188" y="298"/>
                    <a:pt x="192" y="306"/>
                    <a:pt x="192" y="305"/>
                  </a:cubicBezTo>
                  <a:cubicBezTo>
                    <a:pt x="190" y="302"/>
                    <a:pt x="191" y="301"/>
                    <a:pt x="189" y="298"/>
                  </a:cubicBezTo>
                  <a:cubicBezTo>
                    <a:pt x="189" y="297"/>
                    <a:pt x="189" y="296"/>
                    <a:pt x="189" y="297"/>
                  </a:cubicBezTo>
                  <a:cubicBezTo>
                    <a:pt x="190" y="299"/>
                    <a:pt x="190" y="298"/>
                    <a:pt x="190" y="300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302"/>
                    <a:pt x="191" y="302"/>
                    <a:pt x="191" y="302"/>
                  </a:cubicBezTo>
                  <a:cubicBezTo>
                    <a:pt x="193" y="306"/>
                    <a:pt x="193" y="306"/>
                    <a:pt x="193" y="306"/>
                  </a:cubicBezTo>
                  <a:cubicBezTo>
                    <a:pt x="193" y="305"/>
                    <a:pt x="192" y="304"/>
                    <a:pt x="193" y="303"/>
                  </a:cubicBezTo>
                  <a:cubicBezTo>
                    <a:pt x="193" y="304"/>
                    <a:pt x="193" y="305"/>
                    <a:pt x="193" y="305"/>
                  </a:cubicBezTo>
                  <a:cubicBezTo>
                    <a:pt x="193" y="304"/>
                    <a:pt x="192" y="302"/>
                    <a:pt x="192" y="302"/>
                  </a:cubicBezTo>
                  <a:cubicBezTo>
                    <a:pt x="193" y="301"/>
                    <a:pt x="194" y="303"/>
                    <a:pt x="194" y="304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94" y="304"/>
                    <a:pt x="194" y="306"/>
                    <a:pt x="194" y="306"/>
                  </a:cubicBezTo>
                  <a:cubicBezTo>
                    <a:pt x="194" y="304"/>
                    <a:pt x="194" y="303"/>
                    <a:pt x="193" y="301"/>
                  </a:cubicBezTo>
                  <a:cubicBezTo>
                    <a:pt x="193" y="301"/>
                    <a:pt x="194" y="302"/>
                    <a:pt x="194" y="302"/>
                  </a:cubicBezTo>
                  <a:cubicBezTo>
                    <a:pt x="194" y="303"/>
                    <a:pt x="194" y="303"/>
                    <a:pt x="194" y="303"/>
                  </a:cubicBezTo>
                  <a:cubicBezTo>
                    <a:pt x="194" y="303"/>
                    <a:pt x="195" y="306"/>
                    <a:pt x="195" y="305"/>
                  </a:cubicBezTo>
                  <a:cubicBezTo>
                    <a:pt x="195" y="304"/>
                    <a:pt x="195" y="304"/>
                    <a:pt x="195" y="304"/>
                  </a:cubicBezTo>
                  <a:cubicBezTo>
                    <a:pt x="195" y="304"/>
                    <a:pt x="195" y="305"/>
                    <a:pt x="195" y="305"/>
                  </a:cubicBezTo>
                  <a:cubicBezTo>
                    <a:pt x="195" y="304"/>
                    <a:pt x="195" y="304"/>
                    <a:pt x="195" y="304"/>
                  </a:cubicBezTo>
                  <a:cubicBezTo>
                    <a:pt x="196" y="305"/>
                    <a:pt x="196" y="305"/>
                    <a:pt x="196" y="305"/>
                  </a:cubicBezTo>
                  <a:cubicBezTo>
                    <a:pt x="196" y="304"/>
                    <a:pt x="195" y="302"/>
                    <a:pt x="196" y="304"/>
                  </a:cubicBezTo>
                  <a:cubicBezTo>
                    <a:pt x="195" y="301"/>
                    <a:pt x="196" y="304"/>
                    <a:pt x="195" y="303"/>
                  </a:cubicBezTo>
                  <a:cubicBezTo>
                    <a:pt x="194" y="301"/>
                    <a:pt x="195" y="301"/>
                    <a:pt x="195" y="301"/>
                  </a:cubicBezTo>
                  <a:cubicBezTo>
                    <a:pt x="196" y="303"/>
                    <a:pt x="195" y="301"/>
                    <a:pt x="196" y="301"/>
                  </a:cubicBezTo>
                  <a:cubicBezTo>
                    <a:pt x="196" y="302"/>
                    <a:pt x="196" y="302"/>
                    <a:pt x="196" y="303"/>
                  </a:cubicBezTo>
                  <a:cubicBezTo>
                    <a:pt x="196" y="301"/>
                    <a:pt x="196" y="301"/>
                    <a:pt x="196" y="301"/>
                  </a:cubicBezTo>
                  <a:cubicBezTo>
                    <a:pt x="197" y="304"/>
                    <a:pt x="196" y="300"/>
                    <a:pt x="197" y="301"/>
                  </a:cubicBezTo>
                  <a:cubicBezTo>
                    <a:pt x="197" y="302"/>
                    <a:pt x="197" y="303"/>
                    <a:pt x="198" y="304"/>
                  </a:cubicBezTo>
                  <a:cubicBezTo>
                    <a:pt x="197" y="301"/>
                    <a:pt x="197" y="301"/>
                    <a:pt x="196" y="299"/>
                  </a:cubicBezTo>
                  <a:cubicBezTo>
                    <a:pt x="197" y="300"/>
                    <a:pt x="197" y="302"/>
                    <a:pt x="198" y="304"/>
                  </a:cubicBezTo>
                  <a:cubicBezTo>
                    <a:pt x="198" y="302"/>
                    <a:pt x="199" y="305"/>
                    <a:pt x="198" y="302"/>
                  </a:cubicBezTo>
                  <a:cubicBezTo>
                    <a:pt x="198" y="302"/>
                    <a:pt x="198" y="301"/>
                    <a:pt x="197" y="300"/>
                  </a:cubicBezTo>
                  <a:cubicBezTo>
                    <a:pt x="198" y="300"/>
                    <a:pt x="198" y="301"/>
                    <a:pt x="198" y="302"/>
                  </a:cubicBezTo>
                  <a:cubicBezTo>
                    <a:pt x="198" y="301"/>
                    <a:pt x="198" y="299"/>
                    <a:pt x="198" y="299"/>
                  </a:cubicBezTo>
                  <a:cubicBezTo>
                    <a:pt x="198" y="299"/>
                    <a:pt x="198" y="296"/>
                    <a:pt x="198" y="298"/>
                  </a:cubicBezTo>
                  <a:cubicBezTo>
                    <a:pt x="199" y="300"/>
                    <a:pt x="198" y="299"/>
                    <a:pt x="198" y="300"/>
                  </a:cubicBezTo>
                  <a:cubicBezTo>
                    <a:pt x="199" y="300"/>
                    <a:pt x="198" y="296"/>
                    <a:pt x="198" y="295"/>
                  </a:cubicBezTo>
                  <a:cubicBezTo>
                    <a:pt x="198" y="294"/>
                    <a:pt x="197" y="291"/>
                    <a:pt x="197" y="290"/>
                  </a:cubicBezTo>
                  <a:cubicBezTo>
                    <a:pt x="198" y="291"/>
                    <a:pt x="197" y="291"/>
                    <a:pt x="198" y="293"/>
                  </a:cubicBezTo>
                  <a:cubicBezTo>
                    <a:pt x="198" y="293"/>
                    <a:pt x="198" y="293"/>
                    <a:pt x="198" y="293"/>
                  </a:cubicBezTo>
                  <a:cubicBezTo>
                    <a:pt x="199" y="296"/>
                    <a:pt x="198" y="298"/>
                    <a:pt x="199" y="300"/>
                  </a:cubicBezTo>
                  <a:cubicBezTo>
                    <a:pt x="199" y="299"/>
                    <a:pt x="199" y="299"/>
                    <a:pt x="199" y="299"/>
                  </a:cubicBezTo>
                  <a:cubicBezTo>
                    <a:pt x="200" y="302"/>
                    <a:pt x="200" y="302"/>
                    <a:pt x="200" y="302"/>
                  </a:cubicBezTo>
                  <a:cubicBezTo>
                    <a:pt x="200" y="300"/>
                    <a:pt x="200" y="301"/>
                    <a:pt x="200" y="301"/>
                  </a:cubicBezTo>
                  <a:cubicBezTo>
                    <a:pt x="200" y="299"/>
                    <a:pt x="200" y="302"/>
                    <a:pt x="200" y="300"/>
                  </a:cubicBezTo>
                  <a:cubicBezTo>
                    <a:pt x="200" y="300"/>
                    <a:pt x="200" y="297"/>
                    <a:pt x="200" y="298"/>
                  </a:cubicBezTo>
                  <a:cubicBezTo>
                    <a:pt x="201" y="301"/>
                    <a:pt x="201" y="301"/>
                    <a:pt x="201" y="301"/>
                  </a:cubicBezTo>
                  <a:cubicBezTo>
                    <a:pt x="201" y="302"/>
                    <a:pt x="201" y="299"/>
                    <a:pt x="201" y="300"/>
                  </a:cubicBezTo>
                  <a:cubicBezTo>
                    <a:pt x="201" y="301"/>
                    <a:pt x="201" y="301"/>
                    <a:pt x="201" y="301"/>
                  </a:cubicBezTo>
                  <a:cubicBezTo>
                    <a:pt x="202" y="301"/>
                    <a:pt x="203" y="301"/>
                    <a:pt x="204" y="297"/>
                  </a:cubicBezTo>
                  <a:cubicBezTo>
                    <a:pt x="204" y="298"/>
                    <a:pt x="204" y="299"/>
                    <a:pt x="205" y="300"/>
                  </a:cubicBezTo>
                  <a:cubicBezTo>
                    <a:pt x="205" y="299"/>
                    <a:pt x="205" y="298"/>
                    <a:pt x="205" y="298"/>
                  </a:cubicBezTo>
                  <a:cubicBezTo>
                    <a:pt x="205" y="300"/>
                    <a:pt x="205" y="300"/>
                    <a:pt x="205" y="300"/>
                  </a:cubicBezTo>
                  <a:cubicBezTo>
                    <a:pt x="206" y="301"/>
                    <a:pt x="206" y="299"/>
                    <a:pt x="206" y="298"/>
                  </a:cubicBezTo>
                  <a:cubicBezTo>
                    <a:pt x="206" y="299"/>
                    <a:pt x="206" y="299"/>
                    <a:pt x="206" y="299"/>
                  </a:cubicBezTo>
                  <a:cubicBezTo>
                    <a:pt x="207" y="300"/>
                    <a:pt x="207" y="298"/>
                    <a:pt x="207" y="298"/>
                  </a:cubicBezTo>
                  <a:cubicBezTo>
                    <a:pt x="207" y="299"/>
                    <a:pt x="207" y="299"/>
                    <a:pt x="207" y="299"/>
                  </a:cubicBezTo>
                  <a:cubicBezTo>
                    <a:pt x="207" y="298"/>
                    <a:pt x="207" y="298"/>
                    <a:pt x="207" y="298"/>
                  </a:cubicBezTo>
                  <a:cubicBezTo>
                    <a:pt x="207" y="297"/>
                    <a:pt x="207" y="297"/>
                    <a:pt x="207" y="299"/>
                  </a:cubicBezTo>
                  <a:cubicBezTo>
                    <a:pt x="208" y="298"/>
                    <a:pt x="208" y="298"/>
                    <a:pt x="208" y="298"/>
                  </a:cubicBezTo>
                  <a:cubicBezTo>
                    <a:pt x="208" y="299"/>
                    <a:pt x="208" y="299"/>
                    <a:pt x="209" y="298"/>
                  </a:cubicBezTo>
                  <a:cubicBezTo>
                    <a:pt x="209" y="298"/>
                    <a:pt x="209" y="297"/>
                    <a:pt x="209" y="296"/>
                  </a:cubicBezTo>
                  <a:cubicBezTo>
                    <a:pt x="209" y="293"/>
                    <a:pt x="209" y="296"/>
                    <a:pt x="209" y="295"/>
                  </a:cubicBezTo>
                  <a:cubicBezTo>
                    <a:pt x="209" y="297"/>
                    <a:pt x="209" y="297"/>
                    <a:pt x="209" y="297"/>
                  </a:cubicBezTo>
                  <a:cubicBezTo>
                    <a:pt x="209" y="300"/>
                    <a:pt x="210" y="298"/>
                    <a:pt x="211" y="299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300"/>
                    <a:pt x="212" y="297"/>
                    <a:pt x="212" y="299"/>
                  </a:cubicBezTo>
                  <a:cubicBezTo>
                    <a:pt x="213" y="298"/>
                    <a:pt x="213" y="295"/>
                    <a:pt x="214" y="295"/>
                  </a:cubicBezTo>
                  <a:cubicBezTo>
                    <a:pt x="214" y="293"/>
                    <a:pt x="213" y="298"/>
                    <a:pt x="213" y="299"/>
                  </a:cubicBezTo>
                  <a:cubicBezTo>
                    <a:pt x="213" y="298"/>
                    <a:pt x="214" y="298"/>
                    <a:pt x="214" y="298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14" y="297"/>
                    <a:pt x="215" y="296"/>
                    <a:pt x="215" y="297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15" y="298"/>
                    <a:pt x="214" y="299"/>
                    <a:pt x="215" y="299"/>
                  </a:cubicBezTo>
                  <a:cubicBezTo>
                    <a:pt x="215" y="297"/>
                    <a:pt x="215" y="298"/>
                    <a:pt x="216" y="297"/>
                  </a:cubicBezTo>
                  <a:cubicBezTo>
                    <a:pt x="215" y="298"/>
                    <a:pt x="215" y="298"/>
                    <a:pt x="215" y="298"/>
                  </a:cubicBezTo>
                  <a:cubicBezTo>
                    <a:pt x="216" y="296"/>
                    <a:pt x="216" y="296"/>
                    <a:pt x="216" y="296"/>
                  </a:cubicBezTo>
                  <a:cubicBezTo>
                    <a:pt x="216" y="297"/>
                    <a:pt x="216" y="297"/>
                    <a:pt x="216" y="297"/>
                  </a:cubicBezTo>
                  <a:cubicBezTo>
                    <a:pt x="215" y="299"/>
                    <a:pt x="215" y="299"/>
                    <a:pt x="215" y="299"/>
                  </a:cubicBezTo>
                  <a:cubicBezTo>
                    <a:pt x="215" y="300"/>
                    <a:pt x="216" y="297"/>
                    <a:pt x="216" y="297"/>
                  </a:cubicBezTo>
                  <a:cubicBezTo>
                    <a:pt x="217" y="296"/>
                    <a:pt x="216" y="297"/>
                    <a:pt x="216" y="298"/>
                  </a:cubicBezTo>
                  <a:cubicBezTo>
                    <a:pt x="216" y="298"/>
                    <a:pt x="216" y="297"/>
                    <a:pt x="216" y="298"/>
                  </a:cubicBezTo>
                  <a:cubicBezTo>
                    <a:pt x="215" y="299"/>
                    <a:pt x="216" y="298"/>
                    <a:pt x="215" y="299"/>
                  </a:cubicBezTo>
                  <a:cubicBezTo>
                    <a:pt x="215" y="299"/>
                    <a:pt x="216" y="297"/>
                    <a:pt x="216" y="298"/>
                  </a:cubicBezTo>
                  <a:cubicBezTo>
                    <a:pt x="216" y="298"/>
                    <a:pt x="217" y="298"/>
                    <a:pt x="216" y="299"/>
                  </a:cubicBezTo>
                  <a:cubicBezTo>
                    <a:pt x="216" y="298"/>
                    <a:pt x="216" y="299"/>
                    <a:pt x="217" y="298"/>
                  </a:cubicBezTo>
                  <a:cubicBezTo>
                    <a:pt x="217" y="298"/>
                    <a:pt x="217" y="297"/>
                    <a:pt x="217" y="296"/>
                  </a:cubicBezTo>
                  <a:cubicBezTo>
                    <a:pt x="218" y="296"/>
                    <a:pt x="218" y="296"/>
                    <a:pt x="218" y="296"/>
                  </a:cubicBezTo>
                  <a:cubicBezTo>
                    <a:pt x="217" y="297"/>
                    <a:pt x="217" y="297"/>
                    <a:pt x="217" y="297"/>
                  </a:cubicBezTo>
                  <a:cubicBezTo>
                    <a:pt x="218" y="296"/>
                    <a:pt x="218" y="297"/>
                    <a:pt x="218" y="296"/>
                  </a:cubicBezTo>
                  <a:cubicBezTo>
                    <a:pt x="217" y="298"/>
                    <a:pt x="217" y="298"/>
                    <a:pt x="217" y="298"/>
                  </a:cubicBezTo>
                  <a:cubicBezTo>
                    <a:pt x="218" y="297"/>
                    <a:pt x="218" y="297"/>
                    <a:pt x="219" y="297"/>
                  </a:cubicBezTo>
                  <a:cubicBezTo>
                    <a:pt x="218" y="298"/>
                    <a:pt x="216" y="300"/>
                    <a:pt x="216" y="300"/>
                  </a:cubicBezTo>
                  <a:cubicBezTo>
                    <a:pt x="218" y="299"/>
                    <a:pt x="218" y="299"/>
                    <a:pt x="218" y="299"/>
                  </a:cubicBezTo>
                  <a:cubicBezTo>
                    <a:pt x="218" y="299"/>
                    <a:pt x="218" y="299"/>
                    <a:pt x="217" y="300"/>
                  </a:cubicBezTo>
                  <a:cubicBezTo>
                    <a:pt x="217" y="301"/>
                    <a:pt x="220" y="296"/>
                    <a:pt x="220" y="298"/>
                  </a:cubicBezTo>
                  <a:cubicBezTo>
                    <a:pt x="218" y="299"/>
                    <a:pt x="218" y="299"/>
                    <a:pt x="218" y="300"/>
                  </a:cubicBezTo>
                  <a:cubicBezTo>
                    <a:pt x="219" y="299"/>
                    <a:pt x="219" y="299"/>
                    <a:pt x="219" y="299"/>
                  </a:cubicBezTo>
                  <a:cubicBezTo>
                    <a:pt x="219" y="298"/>
                    <a:pt x="218" y="300"/>
                    <a:pt x="219" y="299"/>
                  </a:cubicBezTo>
                  <a:cubicBezTo>
                    <a:pt x="219" y="298"/>
                    <a:pt x="219" y="298"/>
                    <a:pt x="220" y="298"/>
                  </a:cubicBezTo>
                  <a:cubicBezTo>
                    <a:pt x="217" y="301"/>
                    <a:pt x="219" y="300"/>
                    <a:pt x="218" y="301"/>
                  </a:cubicBezTo>
                  <a:cubicBezTo>
                    <a:pt x="220" y="300"/>
                    <a:pt x="219" y="301"/>
                    <a:pt x="219" y="301"/>
                  </a:cubicBezTo>
                  <a:cubicBezTo>
                    <a:pt x="217" y="302"/>
                    <a:pt x="220" y="301"/>
                    <a:pt x="218" y="302"/>
                  </a:cubicBezTo>
                  <a:cubicBezTo>
                    <a:pt x="221" y="300"/>
                    <a:pt x="221" y="300"/>
                    <a:pt x="221" y="300"/>
                  </a:cubicBezTo>
                  <a:cubicBezTo>
                    <a:pt x="219" y="301"/>
                    <a:pt x="224" y="299"/>
                    <a:pt x="222" y="300"/>
                  </a:cubicBezTo>
                  <a:cubicBezTo>
                    <a:pt x="221" y="301"/>
                    <a:pt x="220" y="301"/>
                    <a:pt x="220" y="301"/>
                  </a:cubicBezTo>
                  <a:cubicBezTo>
                    <a:pt x="217" y="303"/>
                    <a:pt x="222" y="301"/>
                    <a:pt x="219" y="302"/>
                  </a:cubicBezTo>
                  <a:cubicBezTo>
                    <a:pt x="223" y="301"/>
                    <a:pt x="223" y="301"/>
                    <a:pt x="223" y="301"/>
                  </a:cubicBezTo>
                  <a:cubicBezTo>
                    <a:pt x="222" y="302"/>
                    <a:pt x="221" y="302"/>
                    <a:pt x="220" y="303"/>
                  </a:cubicBezTo>
                  <a:cubicBezTo>
                    <a:pt x="221" y="302"/>
                    <a:pt x="221" y="302"/>
                    <a:pt x="221" y="303"/>
                  </a:cubicBezTo>
                  <a:cubicBezTo>
                    <a:pt x="220" y="303"/>
                    <a:pt x="220" y="303"/>
                    <a:pt x="220" y="303"/>
                  </a:cubicBezTo>
                  <a:cubicBezTo>
                    <a:pt x="219" y="303"/>
                    <a:pt x="220" y="303"/>
                    <a:pt x="221" y="303"/>
                  </a:cubicBezTo>
                  <a:cubicBezTo>
                    <a:pt x="219" y="303"/>
                    <a:pt x="221" y="304"/>
                    <a:pt x="219" y="304"/>
                  </a:cubicBezTo>
                  <a:cubicBezTo>
                    <a:pt x="222" y="304"/>
                    <a:pt x="218" y="304"/>
                    <a:pt x="222" y="304"/>
                  </a:cubicBezTo>
                  <a:cubicBezTo>
                    <a:pt x="221" y="304"/>
                    <a:pt x="221" y="304"/>
                    <a:pt x="221" y="304"/>
                  </a:cubicBezTo>
                  <a:cubicBezTo>
                    <a:pt x="222" y="304"/>
                    <a:pt x="223" y="304"/>
                    <a:pt x="224" y="305"/>
                  </a:cubicBezTo>
                  <a:cubicBezTo>
                    <a:pt x="222" y="305"/>
                    <a:pt x="222" y="305"/>
                    <a:pt x="222" y="305"/>
                  </a:cubicBezTo>
                  <a:cubicBezTo>
                    <a:pt x="221" y="305"/>
                    <a:pt x="221" y="305"/>
                    <a:pt x="221" y="305"/>
                  </a:cubicBezTo>
                  <a:cubicBezTo>
                    <a:pt x="221" y="305"/>
                    <a:pt x="221" y="304"/>
                    <a:pt x="221" y="304"/>
                  </a:cubicBezTo>
                  <a:cubicBezTo>
                    <a:pt x="221" y="304"/>
                    <a:pt x="221" y="305"/>
                    <a:pt x="221" y="305"/>
                  </a:cubicBezTo>
                  <a:cubicBezTo>
                    <a:pt x="219" y="305"/>
                    <a:pt x="221" y="305"/>
                    <a:pt x="220" y="305"/>
                  </a:cubicBezTo>
                  <a:cubicBezTo>
                    <a:pt x="222" y="305"/>
                    <a:pt x="220" y="305"/>
                    <a:pt x="221" y="305"/>
                  </a:cubicBezTo>
                  <a:cubicBezTo>
                    <a:pt x="221" y="305"/>
                    <a:pt x="221" y="305"/>
                    <a:pt x="221" y="305"/>
                  </a:cubicBezTo>
                  <a:cubicBezTo>
                    <a:pt x="221" y="306"/>
                    <a:pt x="222" y="306"/>
                    <a:pt x="222" y="306"/>
                  </a:cubicBezTo>
                  <a:cubicBezTo>
                    <a:pt x="222" y="306"/>
                    <a:pt x="221" y="305"/>
                    <a:pt x="221" y="305"/>
                  </a:cubicBezTo>
                  <a:cubicBezTo>
                    <a:pt x="222" y="305"/>
                    <a:pt x="222" y="305"/>
                    <a:pt x="222" y="305"/>
                  </a:cubicBezTo>
                  <a:cubicBezTo>
                    <a:pt x="223" y="306"/>
                    <a:pt x="223" y="306"/>
                    <a:pt x="223" y="306"/>
                  </a:cubicBezTo>
                  <a:cubicBezTo>
                    <a:pt x="223" y="306"/>
                    <a:pt x="222" y="306"/>
                    <a:pt x="222" y="306"/>
                  </a:cubicBezTo>
                  <a:cubicBezTo>
                    <a:pt x="222" y="306"/>
                    <a:pt x="221" y="306"/>
                    <a:pt x="222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0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7"/>
                    <a:pt x="221" y="307"/>
                    <a:pt x="222" y="307"/>
                  </a:cubicBezTo>
                  <a:cubicBezTo>
                    <a:pt x="222" y="307"/>
                    <a:pt x="221" y="307"/>
                    <a:pt x="221" y="307"/>
                  </a:cubicBezTo>
                  <a:cubicBezTo>
                    <a:pt x="221" y="307"/>
                    <a:pt x="221" y="307"/>
                    <a:pt x="221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8"/>
                    <a:pt x="222" y="308"/>
                    <a:pt x="222" y="309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8"/>
                    <a:pt x="222" y="308"/>
                    <a:pt x="222" y="309"/>
                  </a:cubicBezTo>
                  <a:cubicBezTo>
                    <a:pt x="222" y="310"/>
                    <a:pt x="222" y="309"/>
                    <a:pt x="222" y="309"/>
                  </a:cubicBezTo>
                  <a:cubicBezTo>
                    <a:pt x="222" y="310"/>
                    <a:pt x="222" y="312"/>
                    <a:pt x="222" y="311"/>
                  </a:cubicBezTo>
                  <a:cubicBezTo>
                    <a:pt x="222" y="311"/>
                    <a:pt x="222" y="311"/>
                    <a:pt x="222" y="311"/>
                  </a:cubicBezTo>
                  <a:cubicBezTo>
                    <a:pt x="222" y="311"/>
                    <a:pt x="222" y="312"/>
                    <a:pt x="221" y="312"/>
                  </a:cubicBezTo>
                  <a:cubicBezTo>
                    <a:pt x="221" y="311"/>
                    <a:pt x="221" y="311"/>
                    <a:pt x="221" y="310"/>
                  </a:cubicBezTo>
                  <a:cubicBezTo>
                    <a:pt x="221" y="308"/>
                    <a:pt x="221" y="309"/>
                    <a:pt x="220" y="309"/>
                  </a:cubicBezTo>
                  <a:cubicBezTo>
                    <a:pt x="220" y="310"/>
                    <a:pt x="220" y="310"/>
                    <a:pt x="220" y="310"/>
                  </a:cubicBezTo>
                  <a:cubicBezTo>
                    <a:pt x="220" y="311"/>
                    <a:pt x="220" y="309"/>
                    <a:pt x="220" y="309"/>
                  </a:cubicBezTo>
                  <a:cubicBezTo>
                    <a:pt x="219" y="314"/>
                    <a:pt x="219" y="314"/>
                    <a:pt x="219" y="314"/>
                  </a:cubicBezTo>
                  <a:cubicBezTo>
                    <a:pt x="219" y="313"/>
                    <a:pt x="219" y="311"/>
                    <a:pt x="219" y="310"/>
                  </a:cubicBezTo>
                  <a:cubicBezTo>
                    <a:pt x="219" y="311"/>
                    <a:pt x="218" y="314"/>
                    <a:pt x="217" y="315"/>
                  </a:cubicBezTo>
                  <a:cubicBezTo>
                    <a:pt x="217" y="315"/>
                    <a:pt x="216" y="316"/>
                    <a:pt x="216" y="316"/>
                  </a:cubicBezTo>
                  <a:cubicBezTo>
                    <a:pt x="216" y="314"/>
                    <a:pt x="216" y="316"/>
                    <a:pt x="216" y="315"/>
                  </a:cubicBezTo>
                  <a:cubicBezTo>
                    <a:pt x="216" y="313"/>
                    <a:pt x="216" y="313"/>
                    <a:pt x="216" y="313"/>
                  </a:cubicBezTo>
                  <a:cubicBezTo>
                    <a:pt x="217" y="313"/>
                    <a:pt x="217" y="311"/>
                    <a:pt x="217" y="310"/>
                  </a:cubicBezTo>
                  <a:cubicBezTo>
                    <a:pt x="217" y="311"/>
                    <a:pt x="216" y="309"/>
                    <a:pt x="216" y="309"/>
                  </a:cubicBezTo>
                  <a:cubicBezTo>
                    <a:pt x="215" y="312"/>
                    <a:pt x="215" y="310"/>
                    <a:pt x="214" y="313"/>
                  </a:cubicBezTo>
                  <a:cubicBezTo>
                    <a:pt x="214" y="313"/>
                    <a:pt x="214" y="311"/>
                    <a:pt x="214" y="310"/>
                  </a:cubicBezTo>
                  <a:cubicBezTo>
                    <a:pt x="213" y="311"/>
                    <a:pt x="213" y="310"/>
                    <a:pt x="212" y="310"/>
                  </a:cubicBezTo>
                  <a:cubicBezTo>
                    <a:pt x="213" y="310"/>
                    <a:pt x="213" y="310"/>
                    <a:pt x="213" y="310"/>
                  </a:cubicBezTo>
                  <a:cubicBezTo>
                    <a:pt x="212" y="310"/>
                    <a:pt x="211" y="309"/>
                    <a:pt x="210" y="312"/>
                  </a:cubicBezTo>
                  <a:cubicBezTo>
                    <a:pt x="211" y="310"/>
                    <a:pt x="211" y="310"/>
                    <a:pt x="211" y="310"/>
                  </a:cubicBezTo>
                  <a:cubicBezTo>
                    <a:pt x="210" y="309"/>
                    <a:pt x="210" y="313"/>
                    <a:pt x="209" y="312"/>
                  </a:cubicBezTo>
                  <a:cubicBezTo>
                    <a:pt x="210" y="310"/>
                    <a:pt x="210" y="310"/>
                    <a:pt x="210" y="310"/>
                  </a:cubicBezTo>
                  <a:cubicBezTo>
                    <a:pt x="209" y="312"/>
                    <a:pt x="209" y="309"/>
                    <a:pt x="208" y="311"/>
                  </a:cubicBezTo>
                  <a:cubicBezTo>
                    <a:pt x="209" y="310"/>
                    <a:pt x="209" y="310"/>
                    <a:pt x="209" y="310"/>
                  </a:cubicBezTo>
                  <a:cubicBezTo>
                    <a:pt x="208" y="310"/>
                    <a:pt x="208" y="310"/>
                    <a:pt x="207" y="311"/>
                  </a:cubicBezTo>
                  <a:cubicBezTo>
                    <a:pt x="208" y="309"/>
                    <a:pt x="208" y="309"/>
                    <a:pt x="208" y="309"/>
                  </a:cubicBezTo>
                  <a:cubicBezTo>
                    <a:pt x="208" y="308"/>
                    <a:pt x="207" y="311"/>
                    <a:pt x="207" y="311"/>
                  </a:cubicBezTo>
                  <a:cubicBezTo>
                    <a:pt x="207" y="310"/>
                    <a:pt x="207" y="309"/>
                    <a:pt x="207" y="309"/>
                  </a:cubicBezTo>
                  <a:cubicBezTo>
                    <a:pt x="206" y="310"/>
                    <a:pt x="206" y="310"/>
                    <a:pt x="205" y="311"/>
                  </a:cubicBezTo>
                  <a:cubicBezTo>
                    <a:pt x="206" y="309"/>
                    <a:pt x="206" y="309"/>
                    <a:pt x="206" y="309"/>
                  </a:cubicBezTo>
                  <a:cubicBezTo>
                    <a:pt x="203" y="308"/>
                    <a:pt x="201" y="307"/>
                    <a:pt x="199" y="309"/>
                  </a:cubicBezTo>
                  <a:cubicBezTo>
                    <a:pt x="199" y="306"/>
                    <a:pt x="199" y="308"/>
                    <a:pt x="199" y="306"/>
                  </a:cubicBezTo>
                  <a:cubicBezTo>
                    <a:pt x="199" y="308"/>
                    <a:pt x="199" y="306"/>
                    <a:pt x="198" y="307"/>
                  </a:cubicBezTo>
                  <a:close/>
                  <a:moveTo>
                    <a:pt x="221" y="306"/>
                  </a:moveTo>
                  <a:cubicBezTo>
                    <a:pt x="221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6"/>
                    <a:pt x="222" y="306"/>
                  </a:cubicBezTo>
                  <a:cubicBezTo>
                    <a:pt x="222" y="306"/>
                    <a:pt x="221" y="306"/>
                    <a:pt x="221" y="306"/>
                  </a:cubicBezTo>
                  <a:close/>
                  <a:moveTo>
                    <a:pt x="222" y="306"/>
                  </a:moveTo>
                  <a:cubicBezTo>
                    <a:pt x="222" y="306"/>
                    <a:pt x="222" y="306"/>
                    <a:pt x="222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2" y="306"/>
                    <a:pt x="222" y="306"/>
                    <a:pt x="222" y="306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6"/>
                    <a:pt x="222" y="307"/>
                    <a:pt x="222" y="307"/>
                  </a:cubicBezTo>
                  <a:close/>
                  <a:moveTo>
                    <a:pt x="382" y="181"/>
                  </a:moveTo>
                  <a:cubicBezTo>
                    <a:pt x="383" y="179"/>
                    <a:pt x="383" y="179"/>
                    <a:pt x="383" y="179"/>
                  </a:cubicBezTo>
                  <a:cubicBezTo>
                    <a:pt x="384" y="180"/>
                    <a:pt x="384" y="181"/>
                    <a:pt x="384" y="182"/>
                  </a:cubicBezTo>
                  <a:cubicBezTo>
                    <a:pt x="385" y="180"/>
                    <a:pt x="387" y="181"/>
                    <a:pt x="387" y="180"/>
                  </a:cubicBezTo>
                  <a:cubicBezTo>
                    <a:pt x="388" y="180"/>
                    <a:pt x="387" y="181"/>
                    <a:pt x="387" y="181"/>
                  </a:cubicBezTo>
                  <a:cubicBezTo>
                    <a:pt x="388" y="181"/>
                    <a:pt x="391" y="180"/>
                    <a:pt x="392" y="181"/>
                  </a:cubicBezTo>
                  <a:cubicBezTo>
                    <a:pt x="391" y="182"/>
                    <a:pt x="391" y="182"/>
                    <a:pt x="391" y="182"/>
                  </a:cubicBezTo>
                  <a:cubicBezTo>
                    <a:pt x="393" y="184"/>
                    <a:pt x="393" y="186"/>
                    <a:pt x="393" y="188"/>
                  </a:cubicBezTo>
                  <a:cubicBezTo>
                    <a:pt x="389" y="186"/>
                    <a:pt x="384" y="185"/>
                    <a:pt x="380" y="183"/>
                  </a:cubicBezTo>
                  <a:cubicBezTo>
                    <a:pt x="381" y="183"/>
                    <a:pt x="382" y="183"/>
                    <a:pt x="382" y="181"/>
                  </a:cubicBezTo>
                  <a:close/>
                  <a:moveTo>
                    <a:pt x="262" y="151"/>
                  </a:moveTo>
                  <a:cubicBezTo>
                    <a:pt x="262" y="150"/>
                    <a:pt x="262" y="150"/>
                    <a:pt x="262" y="150"/>
                  </a:cubicBezTo>
                  <a:cubicBezTo>
                    <a:pt x="262" y="150"/>
                    <a:pt x="262" y="150"/>
                    <a:pt x="262" y="150"/>
                  </a:cubicBezTo>
                  <a:cubicBezTo>
                    <a:pt x="263" y="148"/>
                    <a:pt x="264" y="146"/>
                    <a:pt x="264" y="144"/>
                  </a:cubicBezTo>
                  <a:cubicBezTo>
                    <a:pt x="265" y="144"/>
                    <a:pt x="265" y="145"/>
                    <a:pt x="265" y="146"/>
                  </a:cubicBezTo>
                  <a:cubicBezTo>
                    <a:pt x="267" y="141"/>
                    <a:pt x="267" y="135"/>
                    <a:pt x="267" y="130"/>
                  </a:cubicBezTo>
                  <a:cubicBezTo>
                    <a:pt x="268" y="130"/>
                    <a:pt x="268" y="131"/>
                    <a:pt x="269" y="133"/>
                  </a:cubicBezTo>
                  <a:cubicBezTo>
                    <a:pt x="271" y="128"/>
                    <a:pt x="267" y="127"/>
                    <a:pt x="269" y="122"/>
                  </a:cubicBezTo>
                  <a:cubicBezTo>
                    <a:pt x="270" y="121"/>
                    <a:pt x="271" y="118"/>
                    <a:pt x="271" y="119"/>
                  </a:cubicBezTo>
                  <a:cubicBezTo>
                    <a:pt x="271" y="117"/>
                    <a:pt x="272" y="109"/>
                    <a:pt x="271" y="107"/>
                  </a:cubicBezTo>
                  <a:cubicBezTo>
                    <a:pt x="272" y="106"/>
                    <a:pt x="272" y="105"/>
                    <a:pt x="273" y="103"/>
                  </a:cubicBezTo>
                  <a:cubicBezTo>
                    <a:pt x="274" y="104"/>
                    <a:pt x="274" y="105"/>
                    <a:pt x="275" y="107"/>
                  </a:cubicBezTo>
                  <a:cubicBezTo>
                    <a:pt x="274" y="107"/>
                    <a:pt x="273" y="107"/>
                    <a:pt x="272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2" y="108"/>
                    <a:pt x="272" y="108"/>
                    <a:pt x="272" y="108"/>
                  </a:cubicBezTo>
                  <a:cubicBezTo>
                    <a:pt x="272" y="111"/>
                    <a:pt x="272" y="111"/>
                    <a:pt x="272" y="111"/>
                  </a:cubicBezTo>
                  <a:cubicBezTo>
                    <a:pt x="272" y="120"/>
                    <a:pt x="272" y="120"/>
                    <a:pt x="272" y="120"/>
                  </a:cubicBezTo>
                  <a:cubicBezTo>
                    <a:pt x="272" y="133"/>
                    <a:pt x="272" y="145"/>
                    <a:pt x="271" y="156"/>
                  </a:cubicBezTo>
                  <a:cubicBezTo>
                    <a:pt x="271" y="160"/>
                    <a:pt x="271" y="162"/>
                    <a:pt x="270" y="164"/>
                  </a:cubicBezTo>
                  <a:cubicBezTo>
                    <a:pt x="268" y="161"/>
                    <a:pt x="265" y="157"/>
                    <a:pt x="265" y="152"/>
                  </a:cubicBezTo>
                  <a:cubicBezTo>
                    <a:pt x="265" y="155"/>
                    <a:pt x="263" y="153"/>
                    <a:pt x="262" y="151"/>
                  </a:cubicBezTo>
                  <a:cubicBezTo>
                    <a:pt x="262" y="151"/>
                    <a:pt x="262" y="151"/>
                    <a:pt x="262" y="151"/>
                  </a:cubicBezTo>
                  <a:close/>
                  <a:moveTo>
                    <a:pt x="212" y="121"/>
                  </a:moveTo>
                  <a:cubicBezTo>
                    <a:pt x="212" y="118"/>
                    <a:pt x="212" y="116"/>
                    <a:pt x="213" y="114"/>
                  </a:cubicBezTo>
                  <a:cubicBezTo>
                    <a:pt x="215" y="119"/>
                    <a:pt x="215" y="127"/>
                    <a:pt x="213" y="134"/>
                  </a:cubicBezTo>
                  <a:cubicBezTo>
                    <a:pt x="212" y="129"/>
                    <a:pt x="211" y="125"/>
                    <a:pt x="212" y="121"/>
                  </a:cubicBezTo>
                  <a:close/>
                  <a:moveTo>
                    <a:pt x="191" y="185"/>
                  </a:moveTo>
                  <a:cubicBezTo>
                    <a:pt x="191" y="185"/>
                    <a:pt x="191" y="184"/>
                    <a:pt x="191" y="185"/>
                  </a:cubicBezTo>
                  <a:cubicBezTo>
                    <a:pt x="190" y="185"/>
                    <a:pt x="190" y="184"/>
                    <a:pt x="190" y="184"/>
                  </a:cubicBezTo>
                  <a:cubicBezTo>
                    <a:pt x="190" y="184"/>
                    <a:pt x="191" y="184"/>
                    <a:pt x="191" y="185"/>
                  </a:cubicBezTo>
                  <a:close/>
                  <a:moveTo>
                    <a:pt x="148" y="192"/>
                  </a:moveTo>
                  <a:cubicBezTo>
                    <a:pt x="148" y="191"/>
                    <a:pt x="148" y="192"/>
                    <a:pt x="148" y="192"/>
                  </a:cubicBezTo>
                  <a:cubicBezTo>
                    <a:pt x="148" y="192"/>
                    <a:pt x="148" y="192"/>
                    <a:pt x="148" y="191"/>
                  </a:cubicBezTo>
                  <a:cubicBezTo>
                    <a:pt x="148" y="191"/>
                    <a:pt x="148" y="192"/>
                    <a:pt x="148" y="192"/>
                  </a:cubicBezTo>
                  <a:close/>
                  <a:moveTo>
                    <a:pt x="134" y="148"/>
                  </a:moveTo>
                  <a:cubicBezTo>
                    <a:pt x="136" y="149"/>
                    <a:pt x="136" y="149"/>
                    <a:pt x="136" y="149"/>
                  </a:cubicBezTo>
                  <a:cubicBezTo>
                    <a:pt x="135" y="142"/>
                    <a:pt x="136" y="133"/>
                    <a:pt x="139" y="125"/>
                  </a:cubicBezTo>
                  <a:cubicBezTo>
                    <a:pt x="140" y="124"/>
                    <a:pt x="140" y="124"/>
                    <a:pt x="140" y="124"/>
                  </a:cubicBezTo>
                  <a:cubicBezTo>
                    <a:pt x="140" y="124"/>
                    <a:pt x="140" y="124"/>
                    <a:pt x="139" y="124"/>
                  </a:cubicBezTo>
                  <a:cubicBezTo>
                    <a:pt x="140" y="123"/>
                    <a:pt x="140" y="123"/>
                    <a:pt x="140" y="122"/>
                  </a:cubicBezTo>
                  <a:cubicBezTo>
                    <a:pt x="140" y="121"/>
                    <a:pt x="141" y="120"/>
                    <a:pt x="141" y="120"/>
                  </a:cubicBezTo>
                  <a:cubicBezTo>
                    <a:pt x="142" y="120"/>
                    <a:pt x="142" y="121"/>
                    <a:pt x="142" y="120"/>
                  </a:cubicBezTo>
                  <a:cubicBezTo>
                    <a:pt x="142" y="119"/>
                    <a:pt x="144" y="118"/>
                    <a:pt x="145" y="117"/>
                  </a:cubicBezTo>
                  <a:cubicBezTo>
                    <a:pt x="146" y="117"/>
                    <a:pt x="147" y="118"/>
                    <a:pt x="149" y="118"/>
                  </a:cubicBezTo>
                  <a:cubicBezTo>
                    <a:pt x="142" y="122"/>
                    <a:pt x="144" y="121"/>
                    <a:pt x="149" y="118"/>
                  </a:cubicBezTo>
                  <a:cubicBezTo>
                    <a:pt x="149" y="118"/>
                    <a:pt x="150" y="119"/>
                    <a:pt x="151" y="119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2" y="121"/>
                    <a:pt x="154" y="120"/>
                    <a:pt x="155" y="120"/>
                  </a:cubicBezTo>
                  <a:cubicBezTo>
                    <a:pt x="155" y="123"/>
                    <a:pt x="154" y="119"/>
                    <a:pt x="153" y="121"/>
                  </a:cubicBezTo>
                  <a:cubicBezTo>
                    <a:pt x="155" y="129"/>
                    <a:pt x="153" y="139"/>
                    <a:pt x="153" y="149"/>
                  </a:cubicBezTo>
                  <a:cubicBezTo>
                    <a:pt x="154" y="151"/>
                    <a:pt x="154" y="153"/>
                    <a:pt x="155" y="153"/>
                  </a:cubicBezTo>
                  <a:cubicBezTo>
                    <a:pt x="152" y="164"/>
                    <a:pt x="154" y="178"/>
                    <a:pt x="149" y="185"/>
                  </a:cubicBezTo>
                  <a:cubicBezTo>
                    <a:pt x="153" y="184"/>
                    <a:pt x="150" y="189"/>
                    <a:pt x="149" y="191"/>
                  </a:cubicBezTo>
                  <a:cubicBezTo>
                    <a:pt x="148" y="189"/>
                    <a:pt x="146" y="186"/>
                    <a:pt x="144" y="183"/>
                  </a:cubicBezTo>
                  <a:cubicBezTo>
                    <a:pt x="143" y="180"/>
                    <a:pt x="140" y="179"/>
                    <a:pt x="140" y="174"/>
                  </a:cubicBezTo>
                  <a:cubicBezTo>
                    <a:pt x="141" y="170"/>
                    <a:pt x="137" y="163"/>
                    <a:pt x="137" y="158"/>
                  </a:cubicBezTo>
                  <a:cubicBezTo>
                    <a:pt x="136" y="160"/>
                    <a:pt x="133" y="153"/>
                    <a:pt x="134" y="148"/>
                  </a:cubicBezTo>
                  <a:close/>
                  <a:moveTo>
                    <a:pt x="65" y="183"/>
                  </a:moveTo>
                  <a:cubicBezTo>
                    <a:pt x="65" y="185"/>
                    <a:pt x="63" y="186"/>
                    <a:pt x="63" y="187"/>
                  </a:cubicBezTo>
                  <a:cubicBezTo>
                    <a:pt x="63" y="187"/>
                    <a:pt x="63" y="187"/>
                    <a:pt x="63" y="187"/>
                  </a:cubicBezTo>
                  <a:cubicBezTo>
                    <a:pt x="64" y="186"/>
                    <a:pt x="64" y="186"/>
                    <a:pt x="63" y="186"/>
                  </a:cubicBezTo>
                  <a:cubicBezTo>
                    <a:pt x="63" y="184"/>
                    <a:pt x="63" y="184"/>
                    <a:pt x="63" y="184"/>
                  </a:cubicBezTo>
                  <a:cubicBezTo>
                    <a:pt x="64" y="183"/>
                    <a:pt x="65" y="183"/>
                    <a:pt x="65" y="183"/>
                  </a:cubicBezTo>
                  <a:close/>
                  <a:moveTo>
                    <a:pt x="63" y="185"/>
                  </a:moveTo>
                  <a:cubicBezTo>
                    <a:pt x="63" y="185"/>
                    <a:pt x="63" y="186"/>
                    <a:pt x="63" y="186"/>
                  </a:cubicBezTo>
                  <a:cubicBezTo>
                    <a:pt x="62" y="186"/>
                    <a:pt x="62" y="186"/>
                    <a:pt x="63" y="185"/>
                  </a:cubicBezTo>
                  <a:close/>
                  <a:moveTo>
                    <a:pt x="62" y="188"/>
                  </a:moveTo>
                  <a:cubicBezTo>
                    <a:pt x="62" y="188"/>
                    <a:pt x="62" y="188"/>
                    <a:pt x="63" y="187"/>
                  </a:cubicBezTo>
                  <a:cubicBezTo>
                    <a:pt x="63" y="190"/>
                    <a:pt x="64" y="192"/>
                    <a:pt x="64" y="196"/>
                  </a:cubicBezTo>
                  <a:cubicBezTo>
                    <a:pt x="62" y="197"/>
                    <a:pt x="62" y="192"/>
                    <a:pt x="62" y="188"/>
                  </a:cubicBezTo>
                  <a:close/>
                  <a:moveTo>
                    <a:pt x="16" y="210"/>
                  </a:moveTo>
                  <a:cubicBezTo>
                    <a:pt x="16" y="210"/>
                    <a:pt x="16" y="210"/>
                    <a:pt x="16" y="210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16" y="210"/>
                    <a:pt x="16" y="210"/>
                    <a:pt x="16" y="210"/>
                  </a:cubicBezTo>
                  <a:close/>
                  <a:moveTo>
                    <a:pt x="17" y="208"/>
                  </a:moveTo>
                  <a:cubicBezTo>
                    <a:pt x="17" y="208"/>
                    <a:pt x="17" y="208"/>
                    <a:pt x="17" y="207"/>
                  </a:cubicBezTo>
                  <a:cubicBezTo>
                    <a:pt x="17" y="207"/>
                    <a:pt x="17" y="206"/>
                    <a:pt x="18" y="206"/>
                  </a:cubicBezTo>
                  <a:cubicBezTo>
                    <a:pt x="18" y="207"/>
                    <a:pt x="18" y="207"/>
                    <a:pt x="18" y="208"/>
                  </a:cubicBezTo>
                  <a:cubicBezTo>
                    <a:pt x="18" y="208"/>
                    <a:pt x="18" y="208"/>
                    <a:pt x="17" y="208"/>
                  </a:cubicBezTo>
                  <a:close/>
                  <a:moveTo>
                    <a:pt x="18" y="212"/>
                  </a:move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lose/>
                  <a:moveTo>
                    <a:pt x="19" y="213"/>
                  </a:move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lose/>
                  <a:moveTo>
                    <a:pt x="20" y="214"/>
                  </a:moveTo>
                  <a:cubicBezTo>
                    <a:pt x="20" y="214"/>
                    <a:pt x="20" y="214"/>
                    <a:pt x="20" y="214"/>
                  </a:cubicBezTo>
                  <a:cubicBezTo>
                    <a:pt x="20" y="214"/>
                    <a:pt x="20" y="214"/>
                    <a:pt x="20" y="214"/>
                  </a:cubicBezTo>
                  <a:cubicBezTo>
                    <a:pt x="20" y="214"/>
                    <a:pt x="20" y="214"/>
                    <a:pt x="21" y="214"/>
                  </a:cubicBezTo>
                  <a:cubicBezTo>
                    <a:pt x="21" y="214"/>
                    <a:pt x="20" y="214"/>
                    <a:pt x="20" y="214"/>
                  </a:cubicBezTo>
                  <a:close/>
                  <a:moveTo>
                    <a:pt x="21" y="217"/>
                  </a:moveTo>
                  <a:cubicBezTo>
                    <a:pt x="21" y="216"/>
                    <a:pt x="21" y="216"/>
                    <a:pt x="21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22" y="216"/>
                    <a:pt x="21" y="216"/>
                    <a:pt x="21" y="217"/>
                  </a:cubicBezTo>
                  <a:close/>
                  <a:moveTo>
                    <a:pt x="21" y="214"/>
                  </a:move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0" y="214"/>
                    <a:pt x="20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2" y="214"/>
                    <a:pt x="22" y="214"/>
                    <a:pt x="22" y="214"/>
                  </a:cubicBezTo>
                  <a:lnTo>
                    <a:pt x="21" y="214"/>
                  </a:lnTo>
                  <a:close/>
                  <a:moveTo>
                    <a:pt x="122" y="297"/>
                  </a:moveTo>
                  <a:cubicBezTo>
                    <a:pt x="122" y="297"/>
                    <a:pt x="122" y="297"/>
                    <a:pt x="122" y="297"/>
                  </a:cubicBezTo>
                  <a:cubicBezTo>
                    <a:pt x="122" y="297"/>
                    <a:pt x="122" y="297"/>
                    <a:pt x="122" y="297"/>
                  </a:cubicBezTo>
                  <a:close/>
                  <a:moveTo>
                    <a:pt x="123" y="297"/>
                  </a:moveTo>
                  <a:cubicBezTo>
                    <a:pt x="122" y="298"/>
                    <a:pt x="122" y="297"/>
                    <a:pt x="122" y="297"/>
                  </a:cubicBezTo>
                  <a:cubicBezTo>
                    <a:pt x="122" y="297"/>
                    <a:pt x="122" y="297"/>
                    <a:pt x="123" y="297"/>
                  </a:cubicBezTo>
                  <a:cubicBezTo>
                    <a:pt x="123" y="297"/>
                    <a:pt x="123" y="297"/>
                    <a:pt x="123" y="297"/>
                  </a:cubicBezTo>
                  <a:close/>
                  <a:moveTo>
                    <a:pt x="213" y="429"/>
                  </a:move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chenying0907 437"/>
            <p:cNvSpPr/>
            <p:nvPr/>
          </p:nvSpPr>
          <p:spPr bwMode="auto">
            <a:xfrm>
              <a:off x="3695" y="2760"/>
              <a:ext cx="4" cy="2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0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1" y="1"/>
                    <a:pt x="2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chenying0907 438"/>
            <p:cNvSpPr/>
            <p:nvPr/>
          </p:nvSpPr>
          <p:spPr bwMode="auto">
            <a:xfrm>
              <a:off x="3699" y="2760"/>
              <a:ext cx="5" cy="4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1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2" y="1"/>
                    <a:pt x="2" y="1"/>
                  </a:cubicBezTo>
                  <a:cubicBezTo>
                    <a:pt x="0" y="0"/>
                    <a:pt x="2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chenying0907 439"/>
            <p:cNvSpPr/>
            <p:nvPr/>
          </p:nvSpPr>
          <p:spPr bwMode="auto">
            <a:xfrm>
              <a:off x="3916" y="2586"/>
              <a:ext cx="4" cy="2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0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chenying0907 440"/>
            <p:cNvSpPr/>
            <p:nvPr/>
          </p:nvSpPr>
          <p:spPr bwMode="auto">
            <a:xfrm>
              <a:off x="3941" y="2610"/>
              <a:ext cx="5" cy="0"/>
            </a:xfrm>
            <a:custGeom>
              <a:avLst/>
              <a:gdLst>
                <a:gd name="T0" fmla="*/ 0 w 5"/>
                <a:gd name="T1" fmla="*/ 0 w 5"/>
                <a:gd name="T2" fmla="*/ 5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chenying0907 441"/>
            <p:cNvSpPr/>
            <p:nvPr/>
          </p:nvSpPr>
          <p:spPr bwMode="auto">
            <a:xfrm>
              <a:off x="3729" y="2272"/>
              <a:ext cx="2" cy="5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1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1"/>
                    <a:pt x="1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chenying0907 442"/>
            <p:cNvSpPr/>
            <p:nvPr/>
          </p:nvSpPr>
          <p:spPr bwMode="auto">
            <a:xfrm>
              <a:off x="3852" y="2714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chenying0907 443"/>
            <p:cNvSpPr/>
            <p:nvPr/>
          </p:nvSpPr>
          <p:spPr bwMode="auto">
            <a:xfrm>
              <a:off x="3850" y="2692"/>
              <a:ext cx="4" cy="2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0" y="1"/>
                    <a:pt x="1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chenying0907 444"/>
            <p:cNvSpPr/>
            <p:nvPr/>
          </p:nvSpPr>
          <p:spPr bwMode="auto">
            <a:xfrm>
              <a:off x="3848" y="2686"/>
              <a:ext cx="2" cy="2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chenying0907 445"/>
            <p:cNvSpPr/>
            <p:nvPr/>
          </p:nvSpPr>
          <p:spPr bwMode="auto">
            <a:xfrm>
              <a:off x="3846" y="2711"/>
              <a:ext cx="4" cy="3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1"/>
                    <a:pt x="1" y="0"/>
                    <a:pt x="2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chenying0907 446"/>
            <p:cNvSpPr/>
            <p:nvPr/>
          </p:nvSpPr>
          <p:spPr bwMode="auto">
            <a:xfrm>
              <a:off x="3822" y="2773"/>
              <a:ext cx="5" cy="2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0"/>
                    <a:pt x="1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chenying0907 447"/>
            <p:cNvSpPr/>
            <p:nvPr/>
          </p:nvSpPr>
          <p:spPr bwMode="auto">
            <a:xfrm>
              <a:off x="3765" y="2315"/>
              <a:ext cx="4" cy="0"/>
            </a:xfrm>
            <a:custGeom>
              <a:avLst/>
              <a:gdLst>
                <a:gd name="T0" fmla="*/ 0 w 4"/>
                <a:gd name="T1" fmla="*/ 0 w 4"/>
                <a:gd name="T2" fmla="*/ 4 w 4"/>
                <a:gd name="T3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chenying0907 448"/>
            <p:cNvSpPr/>
            <p:nvPr/>
          </p:nvSpPr>
          <p:spPr bwMode="auto">
            <a:xfrm>
              <a:off x="3842" y="2733"/>
              <a:ext cx="4" cy="0"/>
            </a:xfrm>
            <a:custGeom>
              <a:avLst/>
              <a:gdLst>
                <a:gd name="T0" fmla="*/ 1 w 2"/>
                <a:gd name="T1" fmla="*/ 2 w 2"/>
                <a:gd name="T2" fmla="*/ 1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chenying0907 449"/>
            <p:cNvSpPr/>
            <p:nvPr/>
          </p:nvSpPr>
          <p:spPr bwMode="auto">
            <a:xfrm>
              <a:off x="3822" y="2769"/>
              <a:ext cx="7" cy="2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chenying0907 450"/>
            <p:cNvSpPr/>
            <p:nvPr/>
          </p:nvSpPr>
          <p:spPr bwMode="auto">
            <a:xfrm>
              <a:off x="3846" y="2731"/>
              <a:ext cx="2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chenying0907 451"/>
            <p:cNvSpPr/>
            <p:nvPr/>
          </p:nvSpPr>
          <p:spPr bwMode="auto">
            <a:xfrm>
              <a:off x="3844" y="2724"/>
              <a:ext cx="4" cy="2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chenying0907 452"/>
            <p:cNvSpPr/>
            <p:nvPr/>
          </p:nvSpPr>
          <p:spPr bwMode="auto">
            <a:xfrm>
              <a:off x="3844" y="2728"/>
              <a:ext cx="8" cy="3"/>
            </a:xfrm>
            <a:custGeom>
              <a:avLst/>
              <a:gdLst>
                <a:gd name="T0" fmla="*/ 0 w 4"/>
                <a:gd name="T1" fmla="*/ 1 h 1"/>
                <a:gd name="T2" fmla="*/ 1 w 4"/>
                <a:gd name="T3" fmla="*/ 1 h 1"/>
                <a:gd name="T4" fmla="*/ 2 w 4"/>
                <a:gd name="T5" fmla="*/ 0 h 1"/>
                <a:gd name="T6" fmla="*/ 4 w 4"/>
                <a:gd name="T7" fmla="*/ 0 h 1"/>
                <a:gd name="T8" fmla="*/ 0 w 4"/>
                <a:gd name="T9" fmla="*/ 1 h 1"/>
                <a:gd name="T10" fmla="*/ 0 w 4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3" y="0"/>
                    <a:pt x="2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" name="chenying0907 5"/>
          <p:cNvGrpSpPr/>
          <p:nvPr/>
        </p:nvGrpSpPr>
        <p:grpSpPr>
          <a:xfrm>
            <a:off x="4197350" y="2199005"/>
            <a:ext cx="5808981" cy="1513205"/>
            <a:chOff x="8716786" y="2207492"/>
            <a:chExt cx="2742641" cy="1513259"/>
          </a:xfrm>
        </p:grpSpPr>
        <p:sp>
          <p:nvSpPr>
            <p:cNvPr id="509" name="Rectangle 47"/>
            <p:cNvSpPr/>
            <p:nvPr/>
          </p:nvSpPr>
          <p:spPr>
            <a:xfrm>
              <a:off x="9032942" y="2207492"/>
              <a:ext cx="551158" cy="30735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zh-CN" altLang="en-US" sz="2000" b="1" dirty="0" smtClean="0">
                  <a:solidFill>
                    <a:srgbClr val="005188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Arial" panose="020B0604020202020204" pitchFamily="34" charset="0"/>
                </a:rPr>
                <a:t>一、技术</a:t>
              </a:r>
              <a:endParaRPr lang="en-US" sz="2000" b="1" dirty="0" smtClean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10" name="文本框 7"/>
            <p:cNvSpPr txBox="1">
              <a:spLocks noChangeArrowheads="1"/>
            </p:cNvSpPr>
            <p:nvPr/>
          </p:nvSpPr>
          <p:spPr bwMode="auto">
            <a:xfrm>
              <a:off x="8716786" y="2660263"/>
              <a:ext cx="2742641" cy="106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en-US" altLang="zh-CN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——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鲁班锁看似简单，实者内部奥妙无穷；不得要领；很难完成拆装；其间必须细心的观察和思考，还需要用到系统的分析思维和方法。</a:t>
              </a:r>
              <a:endPara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en-US" altLang="zh-CN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——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结构的关键就是利用了中国古代建筑中首创的</a:t>
              </a:r>
              <a:r>
                <a:rPr lang="zh-CN" altLang="en-US" sz="1400" b="1" dirty="0" smtClean="0">
                  <a:solidFill>
                    <a:srgbClr val="FF0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榫卯结构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9" name="chenying0907 4"/>
          <p:cNvGrpSpPr/>
          <p:nvPr/>
        </p:nvGrpSpPr>
        <p:grpSpPr>
          <a:xfrm>
            <a:off x="4225581" y="3833985"/>
            <a:ext cx="5125086" cy="2484120"/>
            <a:chOff x="8744787" y="3842777"/>
            <a:chExt cx="2829894" cy="2484120"/>
          </a:xfrm>
        </p:grpSpPr>
        <p:sp>
          <p:nvSpPr>
            <p:cNvPr id="511" name="Rectangle 47"/>
            <p:cNvSpPr/>
            <p:nvPr/>
          </p:nvSpPr>
          <p:spPr>
            <a:xfrm>
              <a:off x="9055719" y="3842777"/>
              <a:ext cx="570019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2000" b="1" dirty="0" smtClean="0">
                  <a:solidFill>
                    <a:srgbClr val="005188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Arial" panose="020B0604020202020204" pitchFamily="34" charset="0"/>
                </a:rPr>
                <a:t>二、文化</a:t>
              </a:r>
              <a:endParaRPr lang="en-US" sz="2000" b="1" dirty="0" smtClean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12" name="文本框 7"/>
            <p:cNvSpPr txBox="1">
              <a:spLocks noChangeArrowheads="1"/>
            </p:cNvSpPr>
            <p:nvPr/>
          </p:nvSpPr>
          <p:spPr bwMode="auto">
            <a:xfrm>
              <a:off x="8744787" y="4296802"/>
              <a:ext cx="2829894" cy="2030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en-US" altLang="zh-CN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pitchFamily="34" charset="-122"/>
                </a:rPr>
                <a:t>——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pitchFamily="34" charset="-122"/>
                </a:rPr>
                <a:t>鲁班锁具有两千多年的历史，其结构和技巧都充分展示了中华民族无限的智慧与自信。</a:t>
              </a:r>
              <a:endPara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en-US" altLang="zh-CN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pitchFamily="34" charset="-122"/>
                </a:rPr>
                <a:t>——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pitchFamily="34" charset="-122"/>
                </a:rPr>
                <a:t>其中关键的</a:t>
              </a:r>
              <a:r>
                <a:rPr lang="en-US" altLang="zh-CN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pitchFamily="34" charset="-122"/>
                </a:rPr>
                <a:t>“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pitchFamily="34" charset="-122"/>
                </a:rPr>
                <a:t>凹凸咬合</a:t>
              </a:r>
              <a:r>
                <a:rPr lang="en-US" altLang="zh-CN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pitchFamily="34" charset="-122"/>
                </a:rPr>
                <a:t>”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pitchFamily="34" charset="-122"/>
                </a:rPr>
                <a:t>又暗合着</a:t>
              </a:r>
              <a:r>
                <a:rPr lang="zh-CN" altLang="en-US" sz="1400" b="1" dirty="0" smtClean="0">
                  <a:solidFill>
                    <a:srgbClr val="FF0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pitchFamily="34" charset="-122"/>
                </a:rPr>
                <a:t>中国古典哲学</a:t>
              </a:r>
              <a:r>
                <a:rPr lang="en-US" altLang="zh-CN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pitchFamily="34" charset="-122"/>
                </a:rPr>
                <a:t>——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pitchFamily="34" charset="-122"/>
                </a:rPr>
                <a:t>阴阳两分又相互补充的理念；所以又称八卦锁。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en-US" altLang="zh-CN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pitchFamily="34" charset="-122"/>
                </a:rPr>
                <a:t>——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pitchFamily="34" charset="-122"/>
                </a:rPr>
                <a:t>整体的设计体现了</a:t>
              </a:r>
              <a:r>
                <a:rPr lang="en-US" altLang="zh-CN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pitchFamily="34" charset="-122"/>
                </a:rPr>
                <a:t>“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pitchFamily="34" charset="-122"/>
                </a:rPr>
                <a:t>严谨有序的结构美</a:t>
              </a:r>
              <a:r>
                <a:rPr lang="en-US" altLang="zh-CN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pitchFamily="34" charset="-122"/>
                </a:rPr>
                <a:t>”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pitchFamily="34" charset="-122"/>
                </a:rPr>
                <a:t>和</a:t>
              </a:r>
              <a:r>
                <a:rPr lang="en-US" altLang="zh-CN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pitchFamily="34" charset="-122"/>
                </a:rPr>
                <a:t>“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pitchFamily="34" charset="-122"/>
                </a:rPr>
                <a:t>镜像对称的造型美</a:t>
              </a:r>
              <a:r>
                <a:rPr lang="en-US" altLang="zh-CN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pitchFamily="34" charset="-122"/>
                </a:rPr>
                <a:t>”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pitchFamily="34" charset="-122"/>
                </a:rPr>
                <a:t>。</a:t>
              </a:r>
            </a:p>
          </p:txBody>
        </p:sp>
      </p:grpSp>
      <p:sp>
        <p:nvSpPr>
          <p:cNvPr id="514" name="chenying0907 460"/>
          <p:cNvSpPr>
            <a:spLocks noEditPoints="1"/>
          </p:cNvSpPr>
          <p:nvPr/>
        </p:nvSpPr>
        <p:spPr bwMode="auto">
          <a:xfrm>
            <a:off x="3754991" y="3871037"/>
            <a:ext cx="544512" cy="571499"/>
          </a:xfrm>
          <a:custGeom>
            <a:avLst/>
            <a:gdLst>
              <a:gd name="T0" fmla="*/ 40 w 249"/>
              <a:gd name="T1" fmla="*/ 3 h 262"/>
              <a:gd name="T2" fmla="*/ 53 w 249"/>
              <a:gd name="T3" fmla="*/ 72 h 262"/>
              <a:gd name="T4" fmla="*/ 3 w 249"/>
              <a:gd name="T5" fmla="*/ 103 h 262"/>
              <a:gd name="T6" fmla="*/ 64 w 249"/>
              <a:gd name="T7" fmla="*/ 122 h 262"/>
              <a:gd name="T8" fmla="*/ 78 w 249"/>
              <a:gd name="T9" fmla="*/ 181 h 262"/>
              <a:gd name="T10" fmla="*/ 107 w 249"/>
              <a:gd name="T11" fmla="*/ 259 h 262"/>
              <a:gd name="T12" fmla="*/ 137 w 249"/>
              <a:gd name="T13" fmla="*/ 168 h 262"/>
              <a:gd name="T14" fmla="*/ 174 w 249"/>
              <a:gd name="T15" fmla="*/ 135 h 262"/>
              <a:gd name="T16" fmla="*/ 226 w 249"/>
              <a:gd name="T17" fmla="*/ 149 h 262"/>
              <a:gd name="T18" fmla="*/ 244 w 249"/>
              <a:gd name="T19" fmla="*/ 160 h 262"/>
              <a:gd name="T20" fmla="*/ 178 w 249"/>
              <a:gd name="T21" fmla="*/ 97 h 262"/>
              <a:gd name="T22" fmla="*/ 170 w 249"/>
              <a:gd name="T23" fmla="*/ 91 h 262"/>
              <a:gd name="T24" fmla="*/ 178 w 249"/>
              <a:gd name="T25" fmla="*/ 76 h 262"/>
              <a:gd name="T26" fmla="*/ 182 w 249"/>
              <a:gd name="T27" fmla="*/ 68 h 262"/>
              <a:gd name="T28" fmla="*/ 203 w 249"/>
              <a:gd name="T29" fmla="*/ 22 h 262"/>
              <a:gd name="T30" fmla="*/ 174 w 249"/>
              <a:gd name="T31" fmla="*/ 29 h 262"/>
              <a:gd name="T32" fmla="*/ 78 w 249"/>
              <a:gd name="T33" fmla="*/ 27 h 262"/>
              <a:gd name="T34" fmla="*/ 45 w 249"/>
              <a:gd name="T35" fmla="*/ 1 h 262"/>
              <a:gd name="T36" fmla="*/ 55 w 249"/>
              <a:gd name="T37" fmla="*/ 81 h 262"/>
              <a:gd name="T38" fmla="*/ 15 w 249"/>
              <a:gd name="T39" fmla="*/ 105 h 262"/>
              <a:gd name="T40" fmla="*/ 127 w 249"/>
              <a:gd name="T41" fmla="*/ 172 h 262"/>
              <a:gd name="T42" fmla="*/ 83 w 249"/>
              <a:gd name="T43" fmla="*/ 172 h 262"/>
              <a:gd name="T44" fmla="*/ 78 w 249"/>
              <a:gd name="T45" fmla="*/ 154 h 262"/>
              <a:gd name="T46" fmla="*/ 70 w 249"/>
              <a:gd name="T47" fmla="*/ 123 h 262"/>
              <a:gd name="T48" fmla="*/ 78 w 249"/>
              <a:gd name="T49" fmla="*/ 124 h 262"/>
              <a:gd name="T50" fmla="*/ 129 w 249"/>
              <a:gd name="T51" fmla="*/ 168 h 262"/>
              <a:gd name="T52" fmla="*/ 178 w 249"/>
              <a:gd name="T53" fmla="*/ 105 h 262"/>
              <a:gd name="T54" fmla="*/ 178 w 249"/>
              <a:gd name="T55" fmla="*/ 128 h 262"/>
              <a:gd name="T56" fmla="*/ 155 w 249"/>
              <a:gd name="T57" fmla="*/ 124 h 262"/>
              <a:gd name="T58" fmla="*/ 174 w 249"/>
              <a:gd name="T59" fmla="*/ 102 h 262"/>
              <a:gd name="T60" fmla="*/ 178 w 249"/>
              <a:gd name="T61" fmla="*/ 36 h 262"/>
              <a:gd name="T62" fmla="*/ 178 w 249"/>
              <a:gd name="T63" fmla="*/ 60 h 262"/>
              <a:gd name="T64" fmla="*/ 174 w 249"/>
              <a:gd name="T65" fmla="*/ 68 h 262"/>
              <a:gd name="T66" fmla="*/ 164 w 249"/>
              <a:gd name="T67" fmla="*/ 87 h 262"/>
              <a:gd name="T68" fmla="*/ 137 w 249"/>
              <a:gd name="T69" fmla="*/ 68 h 262"/>
              <a:gd name="T70" fmla="*/ 174 w 249"/>
              <a:gd name="T71" fmla="*/ 37 h 262"/>
              <a:gd name="T72" fmla="*/ 131 w 249"/>
              <a:gd name="T73" fmla="*/ 72 h 262"/>
              <a:gd name="T74" fmla="*/ 147 w 249"/>
              <a:gd name="T75" fmla="*/ 123 h 262"/>
              <a:gd name="T76" fmla="*/ 74 w 249"/>
              <a:gd name="T77" fmla="*/ 115 h 262"/>
              <a:gd name="T78" fmla="*/ 60 w 249"/>
              <a:gd name="T79" fmla="*/ 79 h 262"/>
              <a:gd name="T80" fmla="*/ 83 w 249"/>
              <a:gd name="T81" fmla="*/ 68 h 262"/>
              <a:gd name="T82" fmla="*/ 125 w 249"/>
              <a:gd name="T83" fmla="*/ 68 h 262"/>
              <a:gd name="T84" fmla="*/ 78 w 249"/>
              <a:gd name="T85" fmla="*/ 62 h 262"/>
              <a:gd name="T86" fmla="*/ 64 w 249"/>
              <a:gd name="T87" fmla="*/ 68 h 262"/>
              <a:gd name="T88" fmla="*/ 58 w 249"/>
              <a:gd name="T89" fmla="*/ 68 h 262"/>
              <a:gd name="T90" fmla="*/ 48 w 249"/>
              <a:gd name="T91" fmla="*/ 19 h 262"/>
              <a:gd name="T92" fmla="*/ 74 w 249"/>
              <a:gd name="T93" fmla="*/ 32 h 262"/>
              <a:gd name="T94" fmla="*/ 102 w 249"/>
              <a:gd name="T95" fmla="*/ 5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9" h="262">
                <a:moveTo>
                  <a:pt x="45" y="1"/>
                </a:moveTo>
                <a:cubicBezTo>
                  <a:pt x="43" y="0"/>
                  <a:pt x="40" y="1"/>
                  <a:pt x="40" y="3"/>
                </a:cubicBezTo>
                <a:cubicBezTo>
                  <a:pt x="44" y="25"/>
                  <a:pt x="47" y="47"/>
                  <a:pt x="52" y="68"/>
                </a:cubicBezTo>
                <a:cubicBezTo>
                  <a:pt x="52" y="69"/>
                  <a:pt x="52" y="71"/>
                  <a:pt x="53" y="72"/>
                </a:cubicBezTo>
                <a:cubicBezTo>
                  <a:pt x="53" y="73"/>
                  <a:pt x="53" y="73"/>
                  <a:pt x="53" y="74"/>
                </a:cubicBezTo>
                <a:cubicBezTo>
                  <a:pt x="36" y="82"/>
                  <a:pt x="19" y="92"/>
                  <a:pt x="3" y="103"/>
                </a:cubicBezTo>
                <a:cubicBezTo>
                  <a:pt x="0" y="105"/>
                  <a:pt x="1" y="109"/>
                  <a:pt x="5" y="110"/>
                </a:cubicBezTo>
                <a:cubicBezTo>
                  <a:pt x="24" y="116"/>
                  <a:pt x="44" y="120"/>
                  <a:pt x="64" y="122"/>
                </a:cubicBezTo>
                <a:cubicBezTo>
                  <a:pt x="67" y="137"/>
                  <a:pt x="70" y="151"/>
                  <a:pt x="74" y="165"/>
                </a:cubicBezTo>
                <a:cubicBezTo>
                  <a:pt x="75" y="170"/>
                  <a:pt x="77" y="176"/>
                  <a:pt x="78" y="181"/>
                </a:cubicBezTo>
                <a:cubicBezTo>
                  <a:pt x="85" y="207"/>
                  <a:pt x="92" y="233"/>
                  <a:pt x="100" y="259"/>
                </a:cubicBezTo>
                <a:cubicBezTo>
                  <a:pt x="101" y="262"/>
                  <a:pt x="106" y="262"/>
                  <a:pt x="107" y="259"/>
                </a:cubicBezTo>
                <a:cubicBezTo>
                  <a:pt x="116" y="230"/>
                  <a:pt x="125" y="201"/>
                  <a:pt x="136" y="172"/>
                </a:cubicBezTo>
                <a:cubicBezTo>
                  <a:pt x="136" y="171"/>
                  <a:pt x="137" y="169"/>
                  <a:pt x="137" y="168"/>
                </a:cubicBezTo>
                <a:cubicBezTo>
                  <a:pt x="142" y="156"/>
                  <a:pt x="146" y="144"/>
                  <a:pt x="151" y="132"/>
                </a:cubicBezTo>
                <a:cubicBezTo>
                  <a:pt x="159" y="133"/>
                  <a:pt x="167" y="134"/>
                  <a:pt x="174" y="135"/>
                </a:cubicBezTo>
                <a:cubicBezTo>
                  <a:pt x="175" y="136"/>
                  <a:pt x="177" y="136"/>
                  <a:pt x="178" y="136"/>
                </a:cubicBezTo>
                <a:cubicBezTo>
                  <a:pt x="194" y="139"/>
                  <a:pt x="210" y="143"/>
                  <a:pt x="226" y="149"/>
                </a:cubicBezTo>
                <a:cubicBezTo>
                  <a:pt x="228" y="150"/>
                  <a:pt x="229" y="149"/>
                  <a:pt x="231" y="147"/>
                </a:cubicBezTo>
                <a:cubicBezTo>
                  <a:pt x="235" y="151"/>
                  <a:pt x="239" y="156"/>
                  <a:pt x="244" y="160"/>
                </a:cubicBezTo>
                <a:cubicBezTo>
                  <a:pt x="246" y="162"/>
                  <a:pt x="249" y="158"/>
                  <a:pt x="247" y="156"/>
                </a:cubicBezTo>
                <a:cubicBezTo>
                  <a:pt x="225" y="134"/>
                  <a:pt x="202" y="115"/>
                  <a:pt x="178" y="97"/>
                </a:cubicBezTo>
                <a:cubicBezTo>
                  <a:pt x="177" y="96"/>
                  <a:pt x="175" y="95"/>
                  <a:pt x="174" y="94"/>
                </a:cubicBezTo>
                <a:cubicBezTo>
                  <a:pt x="173" y="93"/>
                  <a:pt x="171" y="92"/>
                  <a:pt x="170" y="91"/>
                </a:cubicBezTo>
                <a:cubicBezTo>
                  <a:pt x="171" y="89"/>
                  <a:pt x="173" y="86"/>
                  <a:pt x="174" y="83"/>
                </a:cubicBezTo>
                <a:cubicBezTo>
                  <a:pt x="175" y="81"/>
                  <a:pt x="177" y="78"/>
                  <a:pt x="178" y="76"/>
                </a:cubicBezTo>
                <a:cubicBezTo>
                  <a:pt x="179" y="74"/>
                  <a:pt x="179" y="73"/>
                  <a:pt x="180" y="72"/>
                </a:cubicBezTo>
                <a:cubicBezTo>
                  <a:pt x="181" y="71"/>
                  <a:pt x="181" y="69"/>
                  <a:pt x="182" y="68"/>
                </a:cubicBezTo>
                <a:cubicBezTo>
                  <a:pt x="190" y="55"/>
                  <a:pt x="198" y="41"/>
                  <a:pt x="206" y="29"/>
                </a:cubicBezTo>
                <a:cubicBezTo>
                  <a:pt x="208" y="26"/>
                  <a:pt x="207" y="22"/>
                  <a:pt x="203" y="22"/>
                </a:cubicBezTo>
                <a:cubicBezTo>
                  <a:pt x="195" y="24"/>
                  <a:pt x="186" y="26"/>
                  <a:pt x="178" y="28"/>
                </a:cubicBezTo>
                <a:cubicBezTo>
                  <a:pt x="177" y="28"/>
                  <a:pt x="175" y="29"/>
                  <a:pt x="174" y="29"/>
                </a:cubicBezTo>
                <a:cubicBezTo>
                  <a:pt x="152" y="35"/>
                  <a:pt x="130" y="41"/>
                  <a:pt x="109" y="49"/>
                </a:cubicBezTo>
                <a:cubicBezTo>
                  <a:pt x="99" y="42"/>
                  <a:pt x="88" y="34"/>
                  <a:pt x="78" y="27"/>
                </a:cubicBezTo>
                <a:cubicBezTo>
                  <a:pt x="77" y="26"/>
                  <a:pt x="75" y="25"/>
                  <a:pt x="74" y="24"/>
                </a:cubicBezTo>
                <a:cubicBezTo>
                  <a:pt x="64" y="17"/>
                  <a:pt x="54" y="9"/>
                  <a:pt x="45" y="1"/>
                </a:cubicBezTo>
                <a:close/>
                <a:moveTo>
                  <a:pt x="15" y="105"/>
                </a:moveTo>
                <a:cubicBezTo>
                  <a:pt x="27" y="96"/>
                  <a:pt x="41" y="88"/>
                  <a:pt x="55" y="81"/>
                </a:cubicBezTo>
                <a:cubicBezTo>
                  <a:pt x="57" y="92"/>
                  <a:pt x="59" y="103"/>
                  <a:pt x="62" y="114"/>
                </a:cubicBezTo>
                <a:cubicBezTo>
                  <a:pt x="46" y="112"/>
                  <a:pt x="30" y="109"/>
                  <a:pt x="15" y="105"/>
                </a:cubicBezTo>
                <a:close/>
                <a:moveTo>
                  <a:pt x="129" y="168"/>
                </a:moveTo>
                <a:cubicBezTo>
                  <a:pt x="128" y="169"/>
                  <a:pt x="128" y="171"/>
                  <a:pt x="127" y="172"/>
                </a:cubicBezTo>
                <a:cubicBezTo>
                  <a:pt x="119" y="196"/>
                  <a:pt x="111" y="220"/>
                  <a:pt x="103" y="245"/>
                </a:cubicBezTo>
                <a:cubicBezTo>
                  <a:pt x="96" y="220"/>
                  <a:pt x="89" y="196"/>
                  <a:pt x="83" y="172"/>
                </a:cubicBezTo>
                <a:cubicBezTo>
                  <a:pt x="82" y="171"/>
                  <a:pt x="82" y="169"/>
                  <a:pt x="82" y="168"/>
                </a:cubicBezTo>
                <a:cubicBezTo>
                  <a:pt x="80" y="163"/>
                  <a:pt x="79" y="159"/>
                  <a:pt x="78" y="154"/>
                </a:cubicBezTo>
                <a:cubicBezTo>
                  <a:pt x="77" y="149"/>
                  <a:pt x="75" y="144"/>
                  <a:pt x="74" y="138"/>
                </a:cubicBezTo>
                <a:cubicBezTo>
                  <a:pt x="73" y="133"/>
                  <a:pt x="71" y="128"/>
                  <a:pt x="70" y="123"/>
                </a:cubicBezTo>
                <a:cubicBezTo>
                  <a:pt x="71" y="123"/>
                  <a:pt x="73" y="123"/>
                  <a:pt x="74" y="124"/>
                </a:cubicBezTo>
                <a:cubicBezTo>
                  <a:pt x="75" y="124"/>
                  <a:pt x="77" y="124"/>
                  <a:pt x="78" y="124"/>
                </a:cubicBezTo>
                <a:cubicBezTo>
                  <a:pt x="100" y="127"/>
                  <a:pt x="122" y="128"/>
                  <a:pt x="144" y="131"/>
                </a:cubicBezTo>
                <a:cubicBezTo>
                  <a:pt x="138" y="143"/>
                  <a:pt x="134" y="156"/>
                  <a:pt x="129" y="168"/>
                </a:cubicBezTo>
                <a:close/>
                <a:moveTo>
                  <a:pt x="174" y="102"/>
                </a:moveTo>
                <a:cubicBezTo>
                  <a:pt x="175" y="103"/>
                  <a:pt x="177" y="104"/>
                  <a:pt x="178" y="105"/>
                </a:cubicBezTo>
                <a:cubicBezTo>
                  <a:pt x="192" y="115"/>
                  <a:pt x="206" y="126"/>
                  <a:pt x="220" y="138"/>
                </a:cubicBezTo>
                <a:cubicBezTo>
                  <a:pt x="206" y="133"/>
                  <a:pt x="192" y="130"/>
                  <a:pt x="178" y="128"/>
                </a:cubicBezTo>
                <a:cubicBezTo>
                  <a:pt x="177" y="127"/>
                  <a:pt x="175" y="127"/>
                  <a:pt x="174" y="127"/>
                </a:cubicBezTo>
                <a:cubicBezTo>
                  <a:pt x="168" y="126"/>
                  <a:pt x="161" y="125"/>
                  <a:pt x="155" y="124"/>
                </a:cubicBezTo>
                <a:cubicBezTo>
                  <a:pt x="159" y="115"/>
                  <a:pt x="163" y="106"/>
                  <a:pt x="167" y="97"/>
                </a:cubicBezTo>
                <a:cubicBezTo>
                  <a:pt x="169" y="99"/>
                  <a:pt x="172" y="100"/>
                  <a:pt x="174" y="102"/>
                </a:cubicBezTo>
                <a:close/>
                <a:moveTo>
                  <a:pt x="174" y="37"/>
                </a:moveTo>
                <a:cubicBezTo>
                  <a:pt x="175" y="36"/>
                  <a:pt x="177" y="36"/>
                  <a:pt x="178" y="36"/>
                </a:cubicBezTo>
                <a:cubicBezTo>
                  <a:pt x="184" y="34"/>
                  <a:pt x="189" y="33"/>
                  <a:pt x="195" y="32"/>
                </a:cubicBezTo>
                <a:cubicBezTo>
                  <a:pt x="189" y="41"/>
                  <a:pt x="183" y="50"/>
                  <a:pt x="178" y="60"/>
                </a:cubicBezTo>
                <a:cubicBezTo>
                  <a:pt x="177" y="62"/>
                  <a:pt x="175" y="65"/>
                  <a:pt x="174" y="67"/>
                </a:cubicBezTo>
                <a:cubicBezTo>
                  <a:pt x="174" y="68"/>
                  <a:pt x="174" y="68"/>
                  <a:pt x="174" y="68"/>
                </a:cubicBezTo>
                <a:cubicBezTo>
                  <a:pt x="173" y="69"/>
                  <a:pt x="172" y="71"/>
                  <a:pt x="171" y="72"/>
                </a:cubicBezTo>
                <a:cubicBezTo>
                  <a:pt x="169" y="77"/>
                  <a:pt x="166" y="82"/>
                  <a:pt x="164" y="87"/>
                </a:cubicBezTo>
                <a:cubicBezTo>
                  <a:pt x="157" y="82"/>
                  <a:pt x="150" y="77"/>
                  <a:pt x="142" y="72"/>
                </a:cubicBezTo>
                <a:cubicBezTo>
                  <a:pt x="140" y="71"/>
                  <a:pt x="139" y="69"/>
                  <a:pt x="137" y="68"/>
                </a:cubicBezTo>
                <a:cubicBezTo>
                  <a:pt x="130" y="63"/>
                  <a:pt x="123" y="59"/>
                  <a:pt x="117" y="54"/>
                </a:cubicBezTo>
                <a:cubicBezTo>
                  <a:pt x="136" y="47"/>
                  <a:pt x="155" y="42"/>
                  <a:pt x="174" y="37"/>
                </a:cubicBezTo>
                <a:close/>
                <a:moveTo>
                  <a:pt x="125" y="68"/>
                </a:moveTo>
                <a:cubicBezTo>
                  <a:pt x="127" y="69"/>
                  <a:pt x="129" y="71"/>
                  <a:pt x="131" y="72"/>
                </a:cubicBezTo>
                <a:cubicBezTo>
                  <a:pt x="141" y="79"/>
                  <a:pt x="151" y="86"/>
                  <a:pt x="161" y="93"/>
                </a:cubicBezTo>
                <a:cubicBezTo>
                  <a:pt x="156" y="103"/>
                  <a:pt x="151" y="113"/>
                  <a:pt x="147" y="123"/>
                </a:cubicBezTo>
                <a:cubicBezTo>
                  <a:pt x="124" y="120"/>
                  <a:pt x="101" y="119"/>
                  <a:pt x="78" y="116"/>
                </a:cubicBezTo>
                <a:cubicBezTo>
                  <a:pt x="77" y="116"/>
                  <a:pt x="75" y="116"/>
                  <a:pt x="74" y="115"/>
                </a:cubicBezTo>
                <a:cubicBezTo>
                  <a:pt x="72" y="115"/>
                  <a:pt x="70" y="115"/>
                  <a:pt x="68" y="115"/>
                </a:cubicBezTo>
                <a:cubicBezTo>
                  <a:pt x="65" y="103"/>
                  <a:pt x="63" y="91"/>
                  <a:pt x="60" y="79"/>
                </a:cubicBezTo>
                <a:cubicBezTo>
                  <a:pt x="65" y="76"/>
                  <a:pt x="69" y="74"/>
                  <a:pt x="74" y="72"/>
                </a:cubicBezTo>
                <a:cubicBezTo>
                  <a:pt x="77" y="71"/>
                  <a:pt x="80" y="69"/>
                  <a:pt x="83" y="68"/>
                </a:cubicBezTo>
                <a:cubicBezTo>
                  <a:pt x="91" y="64"/>
                  <a:pt x="100" y="60"/>
                  <a:pt x="109" y="57"/>
                </a:cubicBezTo>
                <a:cubicBezTo>
                  <a:pt x="114" y="61"/>
                  <a:pt x="120" y="64"/>
                  <a:pt x="125" y="68"/>
                </a:cubicBezTo>
                <a:close/>
                <a:moveTo>
                  <a:pt x="102" y="52"/>
                </a:moveTo>
                <a:cubicBezTo>
                  <a:pt x="94" y="55"/>
                  <a:pt x="86" y="58"/>
                  <a:pt x="78" y="62"/>
                </a:cubicBezTo>
                <a:cubicBezTo>
                  <a:pt x="77" y="62"/>
                  <a:pt x="75" y="63"/>
                  <a:pt x="74" y="63"/>
                </a:cubicBezTo>
                <a:cubicBezTo>
                  <a:pt x="71" y="65"/>
                  <a:pt x="67" y="66"/>
                  <a:pt x="64" y="68"/>
                </a:cubicBezTo>
                <a:cubicBezTo>
                  <a:pt x="62" y="69"/>
                  <a:pt x="60" y="70"/>
                  <a:pt x="58" y="71"/>
                </a:cubicBezTo>
                <a:cubicBezTo>
                  <a:pt x="58" y="70"/>
                  <a:pt x="58" y="69"/>
                  <a:pt x="58" y="68"/>
                </a:cubicBezTo>
                <a:cubicBezTo>
                  <a:pt x="57" y="63"/>
                  <a:pt x="56" y="58"/>
                  <a:pt x="55" y="53"/>
                </a:cubicBezTo>
                <a:cubicBezTo>
                  <a:pt x="52" y="41"/>
                  <a:pt x="50" y="30"/>
                  <a:pt x="48" y="19"/>
                </a:cubicBezTo>
                <a:cubicBezTo>
                  <a:pt x="47" y="8"/>
                  <a:pt x="46" y="10"/>
                  <a:pt x="54" y="16"/>
                </a:cubicBezTo>
                <a:cubicBezTo>
                  <a:pt x="61" y="22"/>
                  <a:pt x="67" y="27"/>
                  <a:pt x="74" y="32"/>
                </a:cubicBezTo>
                <a:cubicBezTo>
                  <a:pt x="75" y="33"/>
                  <a:pt x="77" y="34"/>
                  <a:pt x="78" y="35"/>
                </a:cubicBezTo>
                <a:cubicBezTo>
                  <a:pt x="86" y="41"/>
                  <a:pt x="94" y="46"/>
                  <a:pt x="102" y="52"/>
                </a:cubicBezTo>
                <a:close/>
              </a:path>
            </a:pathLst>
          </a:custGeom>
          <a:solidFill>
            <a:srgbClr val="0051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6" name="chenying0907 460"/>
          <p:cNvSpPr>
            <a:spLocks noEditPoints="1"/>
          </p:cNvSpPr>
          <p:nvPr/>
        </p:nvSpPr>
        <p:spPr bwMode="auto">
          <a:xfrm>
            <a:off x="3785468" y="2131873"/>
            <a:ext cx="544512" cy="571499"/>
          </a:xfrm>
          <a:custGeom>
            <a:avLst/>
            <a:gdLst>
              <a:gd name="T0" fmla="*/ 40 w 249"/>
              <a:gd name="T1" fmla="*/ 3 h 262"/>
              <a:gd name="T2" fmla="*/ 53 w 249"/>
              <a:gd name="T3" fmla="*/ 72 h 262"/>
              <a:gd name="T4" fmla="*/ 3 w 249"/>
              <a:gd name="T5" fmla="*/ 103 h 262"/>
              <a:gd name="T6" fmla="*/ 64 w 249"/>
              <a:gd name="T7" fmla="*/ 122 h 262"/>
              <a:gd name="T8" fmla="*/ 78 w 249"/>
              <a:gd name="T9" fmla="*/ 181 h 262"/>
              <a:gd name="T10" fmla="*/ 107 w 249"/>
              <a:gd name="T11" fmla="*/ 259 h 262"/>
              <a:gd name="T12" fmla="*/ 137 w 249"/>
              <a:gd name="T13" fmla="*/ 168 h 262"/>
              <a:gd name="T14" fmla="*/ 174 w 249"/>
              <a:gd name="T15" fmla="*/ 135 h 262"/>
              <a:gd name="T16" fmla="*/ 226 w 249"/>
              <a:gd name="T17" fmla="*/ 149 h 262"/>
              <a:gd name="T18" fmla="*/ 244 w 249"/>
              <a:gd name="T19" fmla="*/ 160 h 262"/>
              <a:gd name="T20" fmla="*/ 178 w 249"/>
              <a:gd name="T21" fmla="*/ 97 h 262"/>
              <a:gd name="T22" fmla="*/ 170 w 249"/>
              <a:gd name="T23" fmla="*/ 91 h 262"/>
              <a:gd name="T24" fmla="*/ 178 w 249"/>
              <a:gd name="T25" fmla="*/ 76 h 262"/>
              <a:gd name="T26" fmla="*/ 182 w 249"/>
              <a:gd name="T27" fmla="*/ 68 h 262"/>
              <a:gd name="T28" fmla="*/ 203 w 249"/>
              <a:gd name="T29" fmla="*/ 22 h 262"/>
              <a:gd name="T30" fmla="*/ 174 w 249"/>
              <a:gd name="T31" fmla="*/ 29 h 262"/>
              <a:gd name="T32" fmla="*/ 78 w 249"/>
              <a:gd name="T33" fmla="*/ 27 h 262"/>
              <a:gd name="T34" fmla="*/ 45 w 249"/>
              <a:gd name="T35" fmla="*/ 1 h 262"/>
              <a:gd name="T36" fmla="*/ 55 w 249"/>
              <a:gd name="T37" fmla="*/ 81 h 262"/>
              <a:gd name="T38" fmla="*/ 15 w 249"/>
              <a:gd name="T39" fmla="*/ 105 h 262"/>
              <a:gd name="T40" fmla="*/ 127 w 249"/>
              <a:gd name="T41" fmla="*/ 172 h 262"/>
              <a:gd name="T42" fmla="*/ 83 w 249"/>
              <a:gd name="T43" fmla="*/ 172 h 262"/>
              <a:gd name="T44" fmla="*/ 78 w 249"/>
              <a:gd name="T45" fmla="*/ 154 h 262"/>
              <a:gd name="T46" fmla="*/ 70 w 249"/>
              <a:gd name="T47" fmla="*/ 123 h 262"/>
              <a:gd name="T48" fmla="*/ 78 w 249"/>
              <a:gd name="T49" fmla="*/ 124 h 262"/>
              <a:gd name="T50" fmla="*/ 129 w 249"/>
              <a:gd name="T51" fmla="*/ 168 h 262"/>
              <a:gd name="T52" fmla="*/ 178 w 249"/>
              <a:gd name="T53" fmla="*/ 105 h 262"/>
              <a:gd name="T54" fmla="*/ 178 w 249"/>
              <a:gd name="T55" fmla="*/ 128 h 262"/>
              <a:gd name="T56" fmla="*/ 155 w 249"/>
              <a:gd name="T57" fmla="*/ 124 h 262"/>
              <a:gd name="T58" fmla="*/ 174 w 249"/>
              <a:gd name="T59" fmla="*/ 102 h 262"/>
              <a:gd name="T60" fmla="*/ 178 w 249"/>
              <a:gd name="T61" fmla="*/ 36 h 262"/>
              <a:gd name="T62" fmla="*/ 178 w 249"/>
              <a:gd name="T63" fmla="*/ 60 h 262"/>
              <a:gd name="T64" fmla="*/ 174 w 249"/>
              <a:gd name="T65" fmla="*/ 68 h 262"/>
              <a:gd name="T66" fmla="*/ 164 w 249"/>
              <a:gd name="T67" fmla="*/ 87 h 262"/>
              <a:gd name="T68" fmla="*/ 137 w 249"/>
              <a:gd name="T69" fmla="*/ 68 h 262"/>
              <a:gd name="T70" fmla="*/ 174 w 249"/>
              <a:gd name="T71" fmla="*/ 37 h 262"/>
              <a:gd name="T72" fmla="*/ 131 w 249"/>
              <a:gd name="T73" fmla="*/ 72 h 262"/>
              <a:gd name="T74" fmla="*/ 147 w 249"/>
              <a:gd name="T75" fmla="*/ 123 h 262"/>
              <a:gd name="T76" fmla="*/ 74 w 249"/>
              <a:gd name="T77" fmla="*/ 115 h 262"/>
              <a:gd name="T78" fmla="*/ 60 w 249"/>
              <a:gd name="T79" fmla="*/ 79 h 262"/>
              <a:gd name="T80" fmla="*/ 83 w 249"/>
              <a:gd name="T81" fmla="*/ 68 h 262"/>
              <a:gd name="T82" fmla="*/ 125 w 249"/>
              <a:gd name="T83" fmla="*/ 68 h 262"/>
              <a:gd name="T84" fmla="*/ 78 w 249"/>
              <a:gd name="T85" fmla="*/ 62 h 262"/>
              <a:gd name="T86" fmla="*/ 64 w 249"/>
              <a:gd name="T87" fmla="*/ 68 h 262"/>
              <a:gd name="T88" fmla="*/ 58 w 249"/>
              <a:gd name="T89" fmla="*/ 68 h 262"/>
              <a:gd name="T90" fmla="*/ 48 w 249"/>
              <a:gd name="T91" fmla="*/ 19 h 262"/>
              <a:gd name="T92" fmla="*/ 74 w 249"/>
              <a:gd name="T93" fmla="*/ 32 h 262"/>
              <a:gd name="T94" fmla="*/ 102 w 249"/>
              <a:gd name="T95" fmla="*/ 5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9" h="262">
                <a:moveTo>
                  <a:pt x="45" y="1"/>
                </a:moveTo>
                <a:cubicBezTo>
                  <a:pt x="43" y="0"/>
                  <a:pt x="40" y="1"/>
                  <a:pt x="40" y="3"/>
                </a:cubicBezTo>
                <a:cubicBezTo>
                  <a:pt x="44" y="25"/>
                  <a:pt x="47" y="47"/>
                  <a:pt x="52" y="68"/>
                </a:cubicBezTo>
                <a:cubicBezTo>
                  <a:pt x="52" y="69"/>
                  <a:pt x="52" y="71"/>
                  <a:pt x="53" y="72"/>
                </a:cubicBezTo>
                <a:cubicBezTo>
                  <a:pt x="53" y="73"/>
                  <a:pt x="53" y="73"/>
                  <a:pt x="53" y="74"/>
                </a:cubicBezTo>
                <a:cubicBezTo>
                  <a:pt x="36" y="82"/>
                  <a:pt x="19" y="92"/>
                  <a:pt x="3" y="103"/>
                </a:cubicBezTo>
                <a:cubicBezTo>
                  <a:pt x="0" y="105"/>
                  <a:pt x="1" y="109"/>
                  <a:pt x="5" y="110"/>
                </a:cubicBezTo>
                <a:cubicBezTo>
                  <a:pt x="24" y="116"/>
                  <a:pt x="44" y="120"/>
                  <a:pt x="64" y="122"/>
                </a:cubicBezTo>
                <a:cubicBezTo>
                  <a:pt x="67" y="137"/>
                  <a:pt x="70" y="151"/>
                  <a:pt x="74" y="165"/>
                </a:cubicBezTo>
                <a:cubicBezTo>
                  <a:pt x="75" y="170"/>
                  <a:pt x="77" y="176"/>
                  <a:pt x="78" y="181"/>
                </a:cubicBezTo>
                <a:cubicBezTo>
                  <a:pt x="85" y="207"/>
                  <a:pt x="92" y="233"/>
                  <a:pt x="100" y="259"/>
                </a:cubicBezTo>
                <a:cubicBezTo>
                  <a:pt x="101" y="262"/>
                  <a:pt x="106" y="262"/>
                  <a:pt x="107" y="259"/>
                </a:cubicBezTo>
                <a:cubicBezTo>
                  <a:pt x="116" y="230"/>
                  <a:pt x="125" y="201"/>
                  <a:pt x="136" y="172"/>
                </a:cubicBezTo>
                <a:cubicBezTo>
                  <a:pt x="136" y="171"/>
                  <a:pt x="137" y="169"/>
                  <a:pt x="137" y="168"/>
                </a:cubicBezTo>
                <a:cubicBezTo>
                  <a:pt x="142" y="156"/>
                  <a:pt x="146" y="144"/>
                  <a:pt x="151" y="132"/>
                </a:cubicBezTo>
                <a:cubicBezTo>
                  <a:pt x="159" y="133"/>
                  <a:pt x="167" y="134"/>
                  <a:pt x="174" y="135"/>
                </a:cubicBezTo>
                <a:cubicBezTo>
                  <a:pt x="175" y="136"/>
                  <a:pt x="177" y="136"/>
                  <a:pt x="178" y="136"/>
                </a:cubicBezTo>
                <a:cubicBezTo>
                  <a:pt x="194" y="139"/>
                  <a:pt x="210" y="143"/>
                  <a:pt x="226" y="149"/>
                </a:cubicBezTo>
                <a:cubicBezTo>
                  <a:pt x="228" y="150"/>
                  <a:pt x="229" y="149"/>
                  <a:pt x="231" y="147"/>
                </a:cubicBezTo>
                <a:cubicBezTo>
                  <a:pt x="235" y="151"/>
                  <a:pt x="239" y="156"/>
                  <a:pt x="244" y="160"/>
                </a:cubicBezTo>
                <a:cubicBezTo>
                  <a:pt x="246" y="162"/>
                  <a:pt x="249" y="158"/>
                  <a:pt x="247" y="156"/>
                </a:cubicBezTo>
                <a:cubicBezTo>
                  <a:pt x="225" y="134"/>
                  <a:pt x="202" y="115"/>
                  <a:pt x="178" y="97"/>
                </a:cubicBezTo>
                <a:cubicBezTo>
                  <a:pt x="177" y="96"/>
                  <a:pt x="175" y="95"/>
                  <a:pt x="174" y="94"/>
                </a:cubicBezTo>
                <a:cubicBezTo>
                  <a:pt x="173" y="93"/>
                  <a:pt x="171" y="92"/>
                  <a:pt x="170" y="91"/>
                </a:cubicBezTo>
                <a:cubicBezTo>
                  <a:pt x="171" y="89"/>
                  <a:pt x="173" y="86"/>
                  <a:pt x="174" y="83"/>
                </a:cubicBezTo>
                <a:cubicBezTo>
                  <a:pt x="175" y="81"/>
                  <a:pt x="177" y="78"/>
                  <a:pt x="178" y="76"/>
                </a:cubicBezTo>
                <a:cubicBezTo>
                  <a:pt x="179" y="74"/>
                  <a:pt x="179" y="73"/>
                  <a:pt x="180" y="72"/>
                </a:cubicBezTo>
                <a:cubicBezTo>
                  <a:pt x="181" y="71"/>
                  <a:pt x="181" y="69"/>
                  <a:pt x="182" y="68"/>
                </a:cubicBezTo>
                <a:cubicBezTo>
                  <a:pt x="190" y="55"/>
                  <a:pt x="198" y="41"/>
                  <a:pt x="206" y="29"/>
                </a:cubicBezTo>
                <a:cubicBezTo>
                  <a:pt x="208" y="26"/>
                  <a:pt x="207" y="22"/>
                  <a:pt x="203" y="22"/>
                </a:cubicBezTo>
                <a:cubicBezTo>
                  <a:pt x="195" y="24"/>
                  <a:pt x="186" y="26"/>
                  <a:pt x="178" y="28"/>
                </a:cubicBezTo>
                <a:cubicBezTo>
                  <a:pt x="177" y="28"/>
                  <a:pt x="175" y="29"/>
                  <a:pt x="174" y="29"/>
                </a:cubicBezTo>
                <a:cubicBezTo>
                  <a:pt x="152" y="35"/>
                  <a:pt x="130" y="41"/>
                  <a:pt x="109" y="49"/>
                </a:cubicBezTo>
                <a:cubicBezTo>
                  <a:pt x="99" y="42"/>
                  <a:pt x="88" y="34"/>
                  <a:pt x="78" y="27"/>
                </a:cubicBezTo>
                <a:cubicBezTo>
                  <a:pt x="77" y="26"/>
                  <a:pt x="75" y="25"/>
                  <a:pt x="74" y="24"/>
                </a:cubicBezTo>
                <a:cubicBezTo>
                  <a:pt x="64" y="17"/>
                  <a:pt x="54" y="9"/>
                  <a:pt x="45" y="1"/>
                </a:cubicBezTo>
                <a:close/>
                <a:moveTo>
                  <a:pt x="15" y="105"/>
                </a:moveTo>
                <a:cubicBezTo>
                  <a:pt x="27" y="96"/>
                  <a:pt x="41" y="88"/>
                  <a:pt x="55" y="81"/>
                </a:cubicBezTo>
                <a:cubicBezTo>
                  <a:pt x="57" y="92"/>
                  <a:pt x="59" y="103"/>
                  <a:pt x="62" y="114"/>
                </a:cubicBezTo>
                <a:cubicBezTo>
                  <a:pt x="46" y="112"/>
                  <a:pt x="30" y="109"/>
                  <a:pt x="15" y="105"/>
                </a:cubicBezTo>
                <a:close/>
                <a:moveTo>
                  <a:pt x="129" y="168"/>
                </a:moveTo>
                <a:cubicBezTo>
                  <a:pt x="128" y="169"/>
                  <a:pt x="128" y="171"/>
                  <a:pt x="127" y="172"/>
                </a:cubicBezTo>
                <a:cubicBezTo>
                  <a:pt x="119" y="196"/>
                  <a:pt x="111" y="220"/>
                  <a:pt x="103" y="245"/>
                </a:cubicBezTo>
                <a:cubicBezTo>
                  <a:pt x="96" y="220"/>
                  <a:pt x="89" y="196"/>
                  <a:pt x="83" y="172"/>
                </a:cubicBezTo>
                <a:cubicBezTo>
                  <a:pt x="82" y="171"/>
                  <a:pt x="82" y="169"/>
                  <a:pt x="82" y="168"/>
                </a:cubicBezTo>
                <a:cubicBezTo>
                  <a:pt x="80" y="163"/>
                  <a:pt x="79" y="159"/>
                  <a:pt x="78" y="154"/>
                </a:cubicBezTo>
                <a:cubicBezTo>
                  <a:pt x="77" y="149"/>
                  <a:pt x="75" y="144"/>
                  <a:pt x="74" y="138"/>
                </a:cubicBezTo>
                <a:cubicBezTo>
                  <a:pt x="73" y="133"/>
                  <a:pt x="71" y="128"/>
                  <a:pt x="70" y="123"/>
                </a:cubicBezTo>
                <a:cubicBezTo>
                  <a:pt x="71" y="123"/>
                  <a:pt x="73" y="123"/>
                  <a:pt x="74" y="124"/>
                </a:cubicBezTo>
                <a:cubicBezTo>
                  <a:pt x="75" y="124"/>
                  <a:pt x="77" y="124"/>
                  <a:pt x="78" y="124"/>
                </a:cubicBezTo>
                <a:cubicBezTo>
                  <a:pt x="100" y="127"/>
                  <a:pt x="122" y="128"/>
                  <a:pt x="144" y="131"/>
                </a:cubicBezTo>
                <a:cubicBezTo>
                  <a:pt x="138" y="143"/>
                  <a:pt x="134" y="156"/>
                  <a:pt x="129" y="168"/>
                </a:cubicBezTo>
                <a:close/>
                <a:moveTo>
                  <a:pt x="174" y="102"/>
                </a:moveTo>
                <a:cubicBezTo>
                  <a:pt x="175" y="103"/>
                  <a:pt x="177" y="104"/>
                  <a:pt x="178" y="105"/>
                </a:cubicBezTo>
                <a:cubicBezTo>
                  <a:pt x="192" y="115"/>
                  <a:pt x="206" y="126"/>
                  <a:pt x="220" y="138"/>
                </a:cubicBezTo>
                <a:cubicBezTo>
                  <a:pt x="206" y="133"/>
                  <a:pt x="192" y="130"/>
                  <a:pt x="178" y="128"/>
                </a:cubicBezTo>
                <a:cubicBezTo>
                  <a:pt x="177" y="127"/>
                  <a:pt x="175" y="127"/>
                  <a:pt x="174" y="127"/>
                </a:cubicBezTo>
                <a:cubicBezTo>
                  <a:pt x="168" y="126"/>
                  <a:pt x="161" y="125"/>
                  <a:pt x="155" y="124"/>
                </a:cubicBezTo>
                <a:cubicBezTo>
                  <a:pt x="159" y="115"/>
                  <a:pt x="163" y="106"/>
                  <a:pt x="167" y="97"/>
                </a:cubicBezTo>
                <a:cubicBezTo>
                  <a:pt x="169" y="99"/>
                  <a:pt x="172" y="100"/>
                  <a:pt x="174" y="102"/>
                </a:cubicBezTo>
                <a:close/>
                <a:moveTo>
                  <a:pt x="174" y="37"/>
                </a:moveTo>
                <a:cubicBezTo>
                  <a:pt x="175" y="36"/>
                  <a:pt x="177" y="36"/>
                  <a:pt x="178" y="36"/>
                </a:cubicBezTo>
                <a:cubicBezTo>
                  <a:pt x="184" y="34"/>
                  <a:pt x="189" y="33"/>
                  <a:pt x="195" y="32"/>
                </a:cubicBezTo>
                <a:cubicBezTo>
                  <a:pt x="189" y="41"/>
                  <a:pt x="183" y="50"/>
                  <a:pt x="178" y="60"/>
                </a:cubicBezTo>
                <a:cubicBezTo>
                  <a:pt x="177" y="62"/>
                  <a:pt x="175" y="65"/>
                  <a:pt x="174" y="67"/>
                </a:cubicBezTo>
                <a:cubicBezTo>
                  <a:pt x="174" y="68"/>
                  <a:pt x="174" y="68"/>
                  <a:pt x="174" y="68"/>
                </a:cubicBezTo>
                <a:cubicBezTo>
                  <a:pt x="173" y="69"/>
                  <a:pt x="172" y="71"/>
                  <a:pt x="171" y="72"/>
                </a:cubicBezTo>
                <a:cubicBezTo>
                  <a:pt x="169" y="77"/>
                  <a:pt x="166" y="82"/>
                  <a:pt x="164" y="87"/>
                </a:cubicBezTo>
                <a:cubicBezTo>
                  <a:pt x="157" y="82"/>
                  <a:pt x="150" y="77"/>
                  <a:pt x="142" y="72"/>
                </a:cubicBezTo>
                <a:cubicBezTo>
                  <a:pt x="140" y="71"/>
                  <a:pt x="139" y="69"/>
                  <a:pt x="137" y="68"/>
                </a:cubicBezTo>
                <a:cubicBezTo>
                  <a:pt x="130" y="63"/>
                  <a:pt x="123" y="59"/>
                  <a:pt x="117" y="54"/>
                </a:cubicBezTo>
                <a:cubicBezTo>
                  <a:pt x="136" y="47"/>
                  <a:pt x="155" y="42"/>
                  <a:pt x="174" y="37"/>
                </a:cubicBezTo>
                <a:close/>
                <a:moveTo>
                  <a:pt x="125" y="68"/>
                </a:moveTo>
                <a:cubicBezTo>
                  <a:pt x="127" y="69"/>
                  <a:pt x="129" y="71"/>
                  <a:pt x="131" y="72"/>
                </a:cubicBezTo>
                <a:cubicBezTo>
                  <a:pt x="141" y="79"/>
                  <a:pt x="151" y="86"/>
                  <a:pt x="161" y="93"/>
                </a:cubicBezTo>
                <a:cubicBezTo>
                  <a:pt x="156" y="103"/>
                  <a:pt x="151" y="113"/>
                  <a:pt x="147" y="123"/>
                </a:cubicBezTo>
                <a:cubicBezTo>
                  <a:pt x="124" y="120"/>
                  <a:pt x="101" y="119"/>
                  <a:pt x="78" y="116"/>
                </a:cubicBezTo>
                <a:cubicBezTo>
                  <a:pt x="77" y="116"/>
                  <a:pt x="75" y="116"/>
                  <a:pt x="74" y="115"/>
                </a:cubicBezTo>
                <a:cubicBezTo>
                  <a:pt x="72" y="115"/>
                  <a:pt x="70" y="115"/>
                  <a:pt x="68" y="115"/>
                </a:cubicBezTo>
                <a:cubicBezTo>
                  <a:pt x="65" y="103"/>
                  <a:pt x="63" y="91"/>
                  <a:pt x="60" y="79"/>
                </a:cubicBezTo>
                <a:cubicBezTo>
                  <a:pt x="65" y="76"/>
                  <a:pt x="69" y="74"/>
                  <a:pt x="74" y="72"/>
                </a:cubicBezTo>
                <a:cubicBezTo>
                  <a:pt x="77" y="71"/>
                  <a:pt x="80" y="69"/>
                  <a:pt x="83" y="68"/>
                </a:cubicBezTo>
                <a:cubicBezTo>
                  <a:pt x="91" y="64"/>
                  <a:pt x="100" y="60"/>
                  <a:pt x="109" y="57"/>
                </a:cubicBezTo>
                <a:cubicBezTo>
                  <a:pt x="114" y="61"/>
                  <a:pt x="120" y="64"/>
                  <a:pt x="125" y="68"/>
                </a:cubicBezTo>
                <a:close/>
                <a:moveTo>
                  <a:pt x="102" y="52"/>
                </a:moveTo>
                <a:cubicBezTo>
                  <a:pt x="94" y="55"/>
                  <a:pt x="86" y="58"/>
                  <a:pt x="78" y="62"/>
                </a:cubicBezTo>
                <a:cubicBezTo>
                  <a:pt x="77" y="62"/>
                  <a:pt x="75" y="63"/>
                  <a:pt x="74" y="63"/>
                </a:cubicBezTo>
                <a:cubicBezTo>
                  <a:pt x="71" y="65"/>
                  <a:pt x="67" y="66"/>
                  <a:pt x="64" y="68"/>
                </a:cubicBezTo>
                <a:cubicBezTo>
                  <a:pt x="62" y="69"/>
                  <a:pt x="60" y="70"/>
                  <a:pt x="58" y="71"/>
                </a:cubicBezTo>
                <a:cubicBezTo>
                  <a:pt x="58" y="70"/>
                  <a:pt x="58" y="69"/>
                  <a:pt x="58" y="68"/>
                </a:cubicBezTo>
                <a:cubicBezTo>
                  <a:pt x="57" y="63"/>
                  <a:pt x="56" y="58"/>
                  <a:pt x="55" y="53"/>
                </a:cubicBezTo>
                <a:cubicBezTo>
                  <a:pt x="52" y="41"/>
                  <a:pt x="50" y="30"/>
                  <a:pt x="48" y="19"/>
                </a:cubicBezTo>
                <a:cubicBezTo>
                  <a:pt x="47" y="8"/>
                  <a:pt x="46" y="10"/>
                  <a:pt x="54" y="16"/>
                </a:cubicBezTo>
                <a:cubicBezTo>
                  <a:pt x="61" y="22"/>
                  <a:pt x="67" y="27"/>
                  <a:pt x="74" y="32"/>
                </a:cubicBezTo>
                <a:cubicBezTo>
                  <a:pt x="75" y="33"/>
                  <a:pt x="77" y="34"/>
                  <a:pt x="78" y="35"/>
                </a:cubicBezTo>
                <a:cubicBezTo>
                  <a:pt x="86" y="41"/>
                  <a:pt x="94" y="46"/>
                  <a:pt x="102" y="52"/>
                </a:cubicBezTo>
                <a:close/>
              </a:path>
            </a:pathLst>
          </a:custGeom>
          <a:solidFill>
            <a:srgbClr val="0051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accel="56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1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build="allAtOnce" bldLvl="0"/>
      <p:bldP spid="5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4" grpId="0" bldLvl="0" animBg="1"/>
      <p:bldP spid="516" grpId="0" bldLvl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2"/>
          <p:cNvSpPr txBox="1"/>
          <p:nvPr/>
        </p:nvSpPr>
        <p:spPr>
          <a:xfrm>
            <a:off x="1192479" y="292682"/>
            <a:ext cx="2737705" cy="4251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0" dirty="0" smtClean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环节一：评价</a:t>
            </a:r>
            <a:endParaRPr lang="zh-CN" altLang="en-US" sz="3200" b="0" dirty="0">
              <a:solidFill>
                <a:srgbClr val="00518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占位符 2"/>
          <p:cNvSpPr txBox="1"/>
          <p:nvPr/>
        </p:nvSpPr>
        <p:spPr>
          <a:xfrm>
            <a:off x="8994696" y="292681"/>
            <a:ext cx="2737705" cy="4251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0" dirty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请为其投票！</a:t>
            </a:r>
          </a:p>
        </p:txBody>
      </p:sp>
      <p:grpSp>
        <p:nvGrpSpPr>
          <p:cNvPr id="4" name="chenying0907 3"/>
          <p:cNvGrpSpPr/>
          <p:nvPr/>
        </p:nvGrpSpPr>
        <p:grpSpPr bwMode="auto">
          <a:xfrm>
            <a:off x="1343110" y="1361746"/>
            <a:ext cx="4518698" cy="4702303"/>
            <a:chOff x="839089" y="1015825"/>
            <a:chExt cx="4688114" cy="4877531"/>
          </a:xfrm>
        </p:grpSpPr>
        <p:grpSp>
          <p:nvGrpSpPr>
            <p:cNvPr id="5" name="chenying0907 4"/>
            <p:cNvGrpSpPr/>
            <p:nvPr/>
          </p:nvGrpSpPr>
          <p:grpSpPr bwMode="auto">
            <a:xfrm rot="-297887">
              <a:off x="2313380" y="1015825"/>
              <a:ext cx="1482151" cy="1487649"/>
              <a:chOff x="3130077" y="1143064"/>
              <a:chExt cx="1735225" cy="1741663"/>
            </a:xfrm>
          </p:grpSpPr>
          <p:cxnSp>
            <p:nvCxnSpPr>
              <p:cNvPr id="7" name="直接连接符 6"/>
              <p:cNvCxnSpPr>
                <a:endCxn id="9" idx="3"/>
              </p:cNvCxnSpPr>
              <p:nvPr/>
            </p:nvCxnSpPr>
            <p:spPr>
              <a:xfrm rot="297887" flipV="1">
                <a:off x="3130693" y="2229711"/>
                <a:ext cx="810282" cy="569797"/>
              </a:xfrm>
              <a:prstGeom prst="line">
                <a:avLst/>
              </a:prstGeom>
              <a:noFill/>
              <a:ln w="9525" cap="flat">
                <a:solidFill>
                  <a:srgbClr val="005188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8" name="直接连接符 7"/>
              <p:cNvCxnSpPr>
                <a:stCxn id="9" idx="5"/>
              </p:cNvCxnSpPr>
              <p:nvPr/>
            </p:nvCxnSpPr>
            <p:spPr>
              <a:xfrm rot="297887">
                <a:off x="4141275" y="2296341"/>
                <a:ext cx="723553" cy="587138"/>
              </a:xfrm>
              <a:prstGeom prst="line">
                <a:avLst/>
              </a:prstGeom>
              <a:noFill/>
              <a:ln w="9525" cap="flat">
                <a:solidFill>
                  <a:srgbClr val="005188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9" name="椭圆 8"/>
              <p:cNvSpPr/>
              <p:nvPr/>
            </p:nvSpPr>
            <p:spPr>
              <a:xfrm>
                <a:off x="3920599" y="1140701"/>
                <a:ext cx="289916" cy="1317966"/>
              </a:xfrm>
              <a:prstGeom prst="ellipse">
                <a:avLst/>
              </a:prstGeom>
              <a:noFill/>
              <a:ln w="12700">
                <a:solidFill>
                  <a:srgbClr val="005188"/>
                </a:solidFill>
              </a:ln>
            </p:spPr>
            <p:txBody>
              <a:bodyPr anchor="ctr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300" dirty="0">
                  <a:solidFill>
                    <a:srgbClr val="005188"/>
                  </a:solidFill>
                  <a:latin typeface="+mn-ea"/>
                  <a:ea typeface="+mn-ea"/>
                </a:endParaRPr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839089" y="2463214"/>
              <a:ext cx="4688114" cy="3430142"/>
            </a:xfrm>
            <a:prstGeom prst="rect">
              <a:avLst/>
            </a:prstGeom>
            <a:noFill/>
            <a:ln>
              <a:solidFill>
                <a:srgbClr val="005188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005188"/>
                </a:solidFill>
                <a:latin typeface="+mn-ea"/>
              </a:endParaRPr>
            </a:p>
          </p:txBody>
        </p:sp>
      </p:grpSp>
      <p:grpSp>
        <p:nvGrpSpPr>
          <p:cNvPr id="12" name="chenying0907 11"/>
          <p:cNvGrpSpPr/>
          <p:nvPr/>
        </p:nvGrpSpPr>
        <p:grpSpPr bwMode="auto">
          <a:xfrm>
            <a:off x="7279887" y="1463183"/>
            <a:ext cx="3343634" cy="3670040"/>
            <a:chOff x="6502470" y="1193017"/>
            <a:chExt cx="3467440" cy="3807479"/>
          </a:xfrm>
        </p:grpSpPr>
        <p:grpSp>
          <p:nvGrpSpPr>
            <p:cNvPr id="13" name="chenying0907 12"/>
            <p:cNvGrpSpPr/>
            <p:nvPr/>
          </p:nvGrpSpPr>
          <p:grpSpPr bwMode="auto">
            <a:xfrm rot="-297887">
              <a:off x="7513178" y="1193017"/>
              <a:ext cx="1250297" cy="1304594"/>
              <a:chOff x="3103525" y="996074"/>
              <a:chExt cx="1790434" cy="1868188"/>
            </a:xfrm>
          </p:grpSpPr>
          <p:cxnSp>
            <p:nvCxnSpPr>
              <p:cNvPr id="15" name="直接连接符 14"/>
              <p:cNvCxnSpPr>
                <a:endCxn id="17" idx="3"/>
              </p:cNvCxnSpPr>
              <p:nvPr/>
            </p:nvCxnSpPr>
            <p:spPr>
              <a:xfrm rot="297887" flipV="1">
                <a:off x="3103298" y="2330272"/>
                <a:ext cx="842209" cy="442491"/>
              </a:xfrm>
              <a:prstGeom prst="line">
                <a:avLst/>
              </a:prstGeom>
              <a:noFill/>
              <a:ln w="9525" cap="flat">
                <a:solidFill>
                  <a:srgbClr val="005188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6" name="直接连接符 15"/>
              <p:cNvCxnSpPr>
                <a:stCxn id="17" idx="5"/>
              </p:cNvCxnSpPr>
              <p:nvPr/>
            </p:nvCxnSpPr>
            <p:spPr>
              <a:xfrm rot="297887">
                <a:off x="4145266" y="2401567"/>
                <a:ext cx="748293" cy="460676"/>
              </a:xfrm>
              <a:prstGeom prst="line">
                <a:avLst/>
              </a:prstGeom>
              <a:noFill/>
              <a:ln w="9525" cap="flat">
                <a:solidFill>
                  <a:srgbClr val="005188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17" name="椭圆 16"/>
              <p:cNvSpPr/>
              <p:nvPr/>
            </p:nvSpPr>
            <p:spPr>
              <a:xfrm>
                <a:off x="3921666" y="995310"/>
                <a:ext cx="287806" cy="1609333"/>
              </a:xfrm>
              <a:prstGeom prst="ellipse">
                <a:avLst/>
              </a:prstGeom>
              <a:noFill/>
              <a:ln w="12700">
                <a:solidFill>
                  <a:srgbClr val="005188"/>
                </a:solidFill>
              </a:ln>
            </p:spPr>
            <p:txBody>
              <a:bodyPr anchor="ctr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300" dirty="0">
                  <a:solidFill>
                    <a:srgbClr val="005188"/>
                  </a:solidFill>
                  <a:latin typeface="+mn-ea"/>
                  <a:ea typeface="+mn-ea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6502470" y="2464998"/>
              <a:ext cx="3467440" cy="2535498"/>
            </a:xfrm>
            <a:prstGeom prst="rect">
              <a:avLst/>
            </a:prstGeom>
            <a:noFill/>
            <a:ln>
              <a:solidFill>
                <a:srgbClr val="005188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005188"/>
                </a:solidFill>
                <a:latin typeface="+mn-ea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7667929" y="5133509"/>
            <a:ext cx="2956024" cy="32766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sz="1300" dirty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多用圆规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/>
          <a:srcRect t="14854" r="12566"/>
          <a:stretch>
            <a:fillRect/>
          </a:stretch>
        </p:blipFill>
        <p:spPr>
          <a:xfrm>
            <a:off x="1612265" y="3018155"/>
            <a:ext cx="3813175" cy="2784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19645" y="2887345"/>
            <a:ext cx="3263265" cy="2047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" name="矩形 20"/>
          <p:cNvSpPr/>
          <p:nvPr/>
        </p:nvSpPr>
        <p:spPr>
          <a:xfrm>
            <a:off x="2040559" y="6166019"/>
            <a:ext cx="2956024" cy="32766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sz="1300" dirty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沥水鞋架模型</a:t>
            </a:r>
          </a:p>
        </p:txBody>
      </p:sp>
      <p:sp>
        <p:nvSpPr>
          <p:cNvPr id="9217" name="TextBox 10"/>
          <p:cNvSpPr txBox="1"/>
          <p:nvPr/>
        </p:nvSpPr>
        <p:spPr>
          <a:xfrm>
            <a:off x="2927350" y="841375"/>
            <a:ext cx="6310313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如果你是老师？你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会如何评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价下面这两件作品</a:t>
            </a:r>
            <a:r>
              <a:rPr lang="en-US" altLang="zh-CN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en-US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/>
      <p:bldP spid="21" grpId="0"/>
      <p:bldP spid="9217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2"/>
          <p:cNvSpPr txBox="1"/>
          <p:nvPr/>
        </p:nvSpPr>
        <p:spPr>
          <a:xfrm>
            <a:off x="859582" y="340995"/>
            <a:ext cx="7261860" cy="4254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0" dirty="0" smtClean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说说你选择的标准；依据是什么？</a:t>
            </a:r>
          </a:p>
        </p:txBody>
      </p:sp>
      <p:sp>
        <p:nvSpPr>
          <p:cNvPr id="32" name="六边形 31"/>
          <p:cNvSpPr/>
          <p:nvPr>
            <p:custDataLst>
              <p:tags r:id="rId1"/>
            </p:custDataLst>
          </p:nvPr>
        </p:nvSpPr>
        <p:spPr>
          <a:xfrm>
            <a:off x="5183188" y="3889375"/>
            <a:ext cx="1322388" cy="1139825"/>
          </a:xfrm>
          <a:prstGeom prst="hexagon">
            <a:avLst/>
          </a:prstGeom>
          <a:solidFill>
            <a:schemeClr val="accent5">
              <a:lumMod val="25000"/>
            </a:scheme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127000" dist="38100" dir="4020000" sx="98000" sy="98000" algn="ctr" rotWithShape="0">
              <a:srgbClr val="3A3A3A">
                <a:alpha val="93000"/>
              </a:srgbClr>
            </a:outerShdw>
          </a:effectLst>
        </p:spPr>
        <p:txBody>
          <a:bodyPr rtlCol="0" anchor="ctr">
            <a:normAutofit/>
          </a:bodyPr>
          <a:lstStyle/>
          <a:p>
            <a:pPr algn="ctr" fontAlgn="auto"/>
            <a:endParaRPr lang="zh-CN" altLang="en-US" sz="1350" strike="noStrike" noProof="1">
              <a:sym typeface="Arial" panose="020B0604020202020204" pitchFamily="34" charset="0"/>
            </a:endParaRPr>
          </a:p>
        </p:txBody>
      </p:sp>
      <p:sp>
        <p:nvSpPr>
          <p:cNvPr id="54" name="任意多边形 53"/>
          <p:cNvSpPr/>
          <p:nvPr>
            <p:custDataLst>
              <p:tags r:id="rId2"/>
            </p:custDataLst>
          </p:nvPr>
        </p:nvSpPr>
        <p:spPr>
          <a:xfrm flipV="1">
            <a:off x="5374813" y="4147174"/>
            <a:ext cx="940014" cy="625998"/>
          </a:xfrm>
          <a:custGeom>
            <a:avLst/>
            <a:gdLst>
              <a:gd name="connsiteX0" fmla="*/ 197982 w 918638"/>
              <a:gd name="connsiteY0" fmla="*/ 0 h 611762"/>
              <a:gd name="connsiteX1" fmla="*/ 720656 w 918638"/>
              <a:gd name="connsiteY1" fmla="*/ 0 h 611762"/>
              <a:gd name="connsiteX2" fmla="*/ 918638 w 918638"/>
              <a:gd name="connsiteY2" fmla="*/ 395965 h 611762"/>
              <a:gd name="connsiteX3" fmla="*/ 810740 w 918638"/>
              <a:gd name="connsiteY3" fmla="*/ 611762 h 611762"/>
              <a:gd name="connsiteX4" fmla="*/ 107899 w 918638"/>
              <a:gd name="connsiteY4" fmla="*/ 611762 h 611762"/>
              <a:gd name="connsiteX5" fmla="*/ 0 w 918638"/>
              <a:gd name="connsiteY5" fmla="*/ 395965 h 611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8638" h="611762">
                <a:moveTo>
                  <a:pt x="197982" y="0"/>
                </a:moveTo>
                <a:lnTo>
                  <a:pt x="720656" y="0"/>
                </a:lnTo>
                <a:lnTo>
                  <a:pt x="918638" y="395965"/>
                </a:lnTo>
                <a:lnTo>
                  <a:pt x="810740" y="611762"/>
                </a:lnTo>
                <a:lnTo>
                  <a:pt x="107899" y="611762"/>
                </a:lnTo>
                <a:lnTo>
                  <a:pt x="0" y="395965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127000" dist="38100" dir="4020000" sx="98000" sy="98000" algn="ctr" rotWithShape="0">
              <a:srgbClr val="3A3A3A"/>
            </a:outerShdw>
          </a:effectLst>
          <a:scene3d>
            <a:camera prst="orthographicFront"/>
            <a:lightRig rig="threePt" dir="t"/>
          </a:scene3d>
          <a:sp3d>
            <a:bevelT w="25400" h="12700"/>
          </a:sp3d>
        </p:spPr>
        <p:txBody>
          <a:bodyPr rtlCol="0" anchor="ctr">
            <a:normAutofit/>
          </a:bodyPr>
          <a:lstStyle/>
          <a:p>
            <a:pPr algn="ctr" fontAlgn="auto"/>
            <a:endParaRPr lang="zh-CN" altLang="en-US" sz="1350" strike="noStrike" noProof="1">
              <a:sym typeface="Arial" panose="020B0604020202020204" pitchFamily="34" charset="0"/>
            </a:endParaRPr>
          </a:p>
        </p:txBody>
      </p:sp>
      <p:sp>
        <p:nvSpPr>
          <p:cNvPr id="8" name="六边形 7"/>
          <p:cNvSpPr/>
          <p:nvPr>
            <p:custDataLst>
              <p:tags r:id="rId3"/>
            </p:custDataLst>
          </p:nvPr>
        </p:nvSpPr>
        <p:spPr>
          <a:xfrm>
            <a:off x="4044950" y="3163888"/>
            <a:ext cx="1322388" cy="1139825"/>
          </a:xfrm>
          <a:prstGeom prst="hexagon">
            <a:avLst/>
          </a:prstGeom>
          <a:gradFill>
            <a:gsLst>
              <a:gs pos="0">
                <a:srgbClr val="48D0B9">
                  <a:lumMod val="60000"/>
                  <a:lumOff val="40000"/>
                </a:srgbClr>
              </a:gs>
              <a:gs pos="64000">
                <a:srgbClr val="48D0B9"/>
              </a:gs>
            </a:gsLst>
            <a:lin ang="3600000" scaled="0"/>
          </a:gra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127000" dist="38100" dir="4020000" sx="98000" sy="98000" algn="ctr" rotWithShape="0">
              <a:srgbClr val="3A3A3A">
                <a:alpha val="93000"/>
              </a:srgbClr>
            </a:outerShdw>
          </a:effectLst>
        </p:spPr>
        <p:txBody>
          <a:bodyPr rtlCol="0" anchor="ctr">
            <a:normAutofit/>
          </a:bodyPr>
          <a:lstStyle/>
          <a:p>
            <a:pPr algn="ctr" fontAlgn="auto"/>
            <a:endParaRPr lang="zh-CN" altLang="en-US" sz="1350" strike="noStrike" noProof="1"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>
            <p:custDataLst>
              <p:tags r:id="rId4"/>
            </p:custDataLst>
          </p:nvPr>
        </p:nvSpPr>
        <p:spPr>
          <a:xfrm flipV="1">
            <a:off x="4220904" y="3564879"/>
            <a:ext cx="940014" cy="625998"/>
          </a:xfrm>
          <a:custGeom>
            <a:avLst/>
            <a:gdLst>
              <a:gd name="connsiteX0" fmla="*/ 197982 w 918638"/>
              <a:gd name="connsiteY0" fmla="*/ 0 h 611762"/>
              <a:gd name="connsiteX1" fmla="*/ 720656 w 918638"/>
              <a:gd name="connsiteY1" fmla="*/ 0 h 611762"/>
              <a:gd name="connsiteX2" fmla="*/ 918638 w 918638"/>
              <a:gd name="connsiteY2" fmla="*/ 395965 h 611762"/>
              <a:gd name="connsiteX3" fmla="*/ 810740 w 918638"/>
              <a:gd name="connsiteY3" fmla="*/ 611762 h 611762"/>
              <a:gd name="connsiteX4" fmla="*/ 107899 w 918638"/>
              <a:gd name="connsiteY4" fmla="*/ 611762 h 611762"/>
              <a:gd name="connsiteX5" fmla="*/ 0 w 918638"/>
              <a:gd name="connsiteY5" fmla="*/ 395965 h 611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8638" h="611762">
                <a:moveTo>
                  <a:pt x="197982" y="0"/>
                </a:moveTo>
                <a:lnTo>
                  <a:pt x="720656" y="0"/>
                </a:lnTo>
                <a:lnTo>
                  <a:pt x="918638" y="395965"/>
                </a:lnTo>
                <a:lnTo>
                  <a:pt x="810740" y="611762"/>
                </a:lnTo>
                <a:lnTo>
                  <a:pt x="107899" y="611762"/>
                </a:lnTo>
                <a:lnTo>
                  <a:pt x="0" y="395965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127000" dist="38100" dir="4020000" sx="98000" sy="98000" algn="ctr" rotWithShape="0">
              <a:srgbClr val="3A3A3A"/>
            </a:outerShdw>
          </a:effectLst>
          <a:scene3d>
            <a:camera prst="orthographicFront"/>
            <a:lightRig rig="threePt" dir="t"/>
          </a:scene3d>
          <a:sp3d>
            <a:bevelT w="25400" h="12700"/>
          </a:sp3d>
        </p:spPr>
        <p:txBody>
          <a:bodyPr rtlCol="0" anchor="ctr">
            <a:normAutofit/>
          </a:bodyPr>
          <a:lstStyle/>
          <a:p>
            <a:pPr algn="ctr" fontAlgn="auto"/>
            <a:endParaRPr lang="zh-CN" altLang="en-US" sz="1350" strike="noStrike" noProof="1">
              <a:sym typeface="Arial" panose="020B0604020202020204" pitchFamily="34" charset="0"/>
            </a:endParaRPr>
          </a:p>
        </p:txBody>
      </p:sp>
      <p:sp>
        <p:nvSpPr>
          <p:cNvPr id="10" name="六边形 9"/>
          <p:cNvSpPr/>
          <p:nvPr>
            <p:custDataLst>
              <p:tags r:id="rId5"/>
            </p:custDataLst>
          </p:nvPr>
        </p:nvSpPr>
        <p:spPr>
          <a:xfrm>
            <a:off x="5183188" y="2444750"/>
            <a:ext cx="1322388" cy="1139825"/>
          </a:xfrm>
          <a:prstGeom prst="hexagon">
            <a:avLst/>
          </a:prstGeom>
          <a:gradFill>
            <a:gsLst>
              <a:gs pos="0">
                <a:srgbClr val="2DBCEF">
                  <a:lumMod val="60000"/>
                  <a:lumOff val="40000"/>
                </a:srgbClr>
              </a:gs>
              <a:gs pos="64000">
                <a:srgbClr val="2DBCEF"/>
              </a:gs>
            </a:gsLst>
            <a:lin ang="3600000" scaled="0"/>
          </a:gra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127000" dist="38100" dir="4020000" sx="98000" sy="98000" algn="ctr" rotWithShape="0">
              <a:srgbClr val="3A3A3A">
                <a:alpha val="93000"/>
              </a:srgbClr>
            </a:outerShdw>
          </a:effectLst>
        </p:spPr>
        <p:txBody>
          <a:bodyPr rtlCol="0" anchor="ctr">
            <a:normAutofit/>
          </a:bodyPr>
          <a:lstStyle/>
          <a:p>
            <a:pPr algn="ctr" fontAlgn="auto"/>
            <a:endParaRPr lang="zh-CN" altLang="en-US" sz="1350" strike="noStrike" noProof="1">
              <a:sym typeface="Arial" panose="020B0604020202020204" pitchFamily="34" charset="0"/>
            </a:endParaRPr>
          </a:p>
        </p:txBody>
      </p:sp>
      <p:sp>
        <p:nvSpPr>
          <p:cNvPr id="11" name="任意多边形 10"/>
          <p:cNvSpPr/>
          <p:nvPr>
            <p:custDataLst>
              <p:tags r:id="rId6"/>
            </p:custDataLst>
          </p:nvPr>
        </p:nvSpPr>
        <p:spPr>
          <a:xfrm>
            <a:off x="5374440" y="2538214"/>
            <a:ext cx="940014" cy="625998"/>
          </a:xfrm>
          <a:custGeom>
            <a:avLst/>
            <a:gdLst>
              <a:gd name="connsiteX0" fmla="*/ 197982 w 918638"/>
              <a:gd name="connsiteY0" fmla="*/ 0 h 611762"/>
              <a:gd name="connsiteX1" fmla="*/ 720656 w 918638"/>
              <a:gd name="connsiteY1" fmla="*/ 0 h 611762"/>
              <a:gd name="connsiteX2" fmla="*/ 918638 w 918638"/>
              <a:gd name="connsiteY2" fmla="*/ 395965 h 611762"/>
              <a:gd name="connsiteX3" fmla="*/ 810740 w 918638"/>
              <a:gd name="connsiteY3" fmla="*/ 611762 h 611762"/>
              <a:gd name="connsiteX4" fmla="*/ 107899 w 918638"/>
              <a:gd name="connsiteY4" fmla="*/ 611762 h 611762"/>
              <a:gd name="connsiteX5" fmla="*/ 0 w 918638"/>
              <a:gd name="connsiteY5" fmla="*/ 395965 h 611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8638" h="611762">
                <a:moveTo>
                  <a:pt x="197982" y="0"/>
                </a:moveTo>
                <a:lnTo>
                  <a:pt x="720656" y="0"/>
                </a:lnTo>
                <a:lnTo>
                  <a:pt x="918638" y="395965"/>
                </a:lnTo>
                <a:lnTo>
                  <a:pt x="810740" y="611762"/>
                </a:lnTo>
                <a:lnTo>
                  <a:pt x="107899" y="611762"/>
                </a:lnTo>
                <a:lnTo>
                  <a:pt x="0" y="395965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127000" dist="38100" dir="4020000" sx="98000" sy="98000" algn="ctr" rotWithShape="0">
              <a:srgbClr val="3A3A3A"/>
            </a:outerShdw>
          </a:effectLst>
          <a:scene3d>
            <a:camera prst="orthographicFront"/>
            <a:lightRig rig="threePt" dir="t"/>
          </a:scene3d>
          <a:sp3d>
            <a:bevelT w="25400" h="12700"/>
          </a:sp3d>
        </p:spPr>
        <p:txBody>
          <a:bodyPr rtlCol="0" anchor="ctr">
            <a:normAutofit/>
          </a:bodyPr>
          <a:lstStyle/>
          <a:p>
            <a:pPr algn="ctr" fontAlgn="auto"/>
            <a:endParaRPr lang="zh-CN" altLang="en-US" sz="1350" strike="noStrike" noProof="1">
              <a:sym typeface="Arial" panose="020B0604020202020204" pitchFamily="34" charset="0"/>
            </a:endParaRPr>
          </a:p>
        </p:txBody>
      </p:sp>
      <p:sp>
        <p:nvSpPr>
          <p:cNvPr id="12" name="六边形 11"/>
          <p:cNvSpPr/>
          <p:nvPr>
            <p:custDataLst>
              <p:tags r:id="rId7"/>
            </p:custDataLst>
          </p:nvPr>
        </p:nvSpPr>
        <p:spPr>
          <a:xfrm>
            <a:off x="6315075" y="3163888"/>
            <a:ext cx="1320800" cy="1139825"/>
          </a:xfrm>
          <a:prstGeom prst="hexagon">
            <a:avLst/>
          </a:prstGeom>
          <a:gradFill>
            <a:gsLst>
              <a:gs pos="0">
                <a:srgbClr val="6D82D1">
                  <a:lumMod val="60000"/>
                  <a:lumOff val="40000"/>
                </a:srgbClr>
              </a:gs>
              <a:gs pos="64000">
                <a:srgbClr val="6D82D1"/>
              </a:gs>
            </a:gsLst>
            <a:lin ang="3600000" scaled="0"/>
          </a:gra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127000" dist="38100" dir="4020000" sx="98000" sy="98000" algn="ctr" rotWithShape="0">
              <a:srgbClr val="3A3A3A">
                <a:alpha val="93000"/>
              </a:srgbClr>
            </a:outerShdw>
          </a:effectLst>
        </p:spPr>
        <p:txBody>
          <a:bodyPr rtlCol="0" anchor="ctr">
            <a:normAutofit/>
          </a:bodyPr>
          <a:lstStyle/>
          <a:p>
            <a:pPr algn="ctr" fontAlgn="auto"/>
            <a:endParaRPr lang="zh-CN" altLang="en-US" sz="1350" strike="noStrike" noProof="1">
              <a:sym typeface="Arial" panose="020B0604020202020204" pitchFamily="34" charset="0"/>
            </a:endParaRPr>
          </a:p>
        </p:txBody>
      </p:sp>
      <p:sp>
        <p:nvSpPr>
          <p:cNvPr id="13" name="任意多边形 12"/>
          <p:cNvSpPr/>
          <p:nvPr>
            <p:custDataLst>
              <p:tags r:id="rId8"/>
            </p:custDataLst>
          </p:nvPr>
        </p:nvSpPr>
        <p:spPr>
          <a:xfrm flipV="1">
            <a:off x="6489873" y="3564879"/>
            <a:ext cx="940014" cy="625998"/>
          </a:xfrm>
          <a:custGeom>
            <a:avLst/>
            <a:gdLst>
              <a:gd name="connsiteX0" fmla="*/ 197982 w 918638"/>
              <a:gd name="connsiteY0" fmla="*/ 0 h 611762"/>
              <a:gd name="connsiteX1" fmla="*/ 720656 w 918638"/>
              <a:gd name="connsiteY1" fmla="*/ 0 h 611762"/>
              <a:gd name="connsiteX2" fmla="*/ 918638 w 918638"/>
              <a:gd name="connsiteY2" fmla="*/ 395965 h 611762"/>
              <a:gd name="connsiteX3" fmla="*/ 810740 w 918638"/>
              <a:gd name="connsiteY3" fmla="*/ 611762 h 611762"/>
              <a:gd name="connsiteX4" fmla="*/ 107899 w 918638"/>
              <a:gd name="connsiteY4" fmla="*/ 611762 h 611762"/>
              <a:gd name="connsiteX5" fmla="*/ 0 w 918638"/>
              <a:gd name="connsiteY5" fmla="*/ 395965 h 611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8638" h="611762">
                <a:moveTo>
                  <a:pt x="197982" y="0"/>
                </a:moveTo>
                <a:lnTo>
                  <a:pt x="720656" y="0"/>
                </a:lnTo>
                <a:lnTo>
                  <a:pt x="918638" y="395965"/>
                </a:lnTo>
                <a:lnTo>
                  <a:pt x="810740" y="611762"/>
                </a:lnTo>
                <a:lnTo>
                  <a:pt x="107899" y="611762"/>
                </a:lnTo>
                <a:lnTo>
                  <a:pt x="0" y="395965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127000" dist="38100" dir="4020000" sx="98000" sy="98000" algn="ctr" rotWithShape="0">
              <a:srgbClr val="3A3A3A"/>
            </a:outerShdw>
          </a:effectLst>
          <a:scene3d>
            <a:camera prst="orthographicFront"/>
            <a:lightRig rig="threePt" dir="t"/>
          </a:scene3d>
          <a:sp3d>
            <a:bevelT w="25400" h="12700"/>
          </a:sp3d>
        </p:spPr>
        <p:txBody>
          <a:bodyPr rtlCol="0" anchor="ctr">
            <a:normAutofit/>
          </a:bodyPr>
          <a:lstStyle/>
          <a:p>
            <a:pPr algn="ctr" fontAlgn="auto"/>
            <a:endParaRPr lang="zh-CN" altLang="en-US" sz="1350" strike="noStrike" noProof="1">
              <a:sym typeface="Arial" panose="020B0604020202020204" pitchFamily="34" charset="0"/>
            </a:endParaRPr>
          </a:p>
        </p:txBody>
      </p:sp>
      <p:sp>
        <p:nvSpPr>
          <p:cNvPr id="17" name="椭圆 16"/>
          <p:cNvSpPr/>
          <p:nvPr>
            <p:custDataLst>
              <p:tags r:id="rId9"/>
            </p:custDataLst>
          </p:nvPr>
        </p:nvSpPr>
        <p:spPr>
          <a:xfrm>
            <a:off x="6844122" y="4414441"/>
            <a:ext cx="262692" cy="262692"/>
          </a:xfrm>
          <a:prstGeom prst="ellipse">
            <a:avLst/>
          </a:prstGeom>
          <a:solidFill>
            <a:srgbClr val="6D82D1"/>
          </a:solidFill>
          <a:ln w="12700" cap="flat" cmpd="sng" algn="ctr">
            <a:noFill/>
            <a:prstDash val="solid"/>
            <a:miter lim="800000"/>
          </a:ln>
          <a:effectLst>
            <a:outerShdw blurRad="127000" dist="38100" dir="4020000" sx="98000" sy="98000" algn="ctr" rotWithShape="0">
              <a:srgbClr val="474747">
                <a:alpha val="92941"/>
              </a:srgbClr>
            </a:outerShdw>
          </a:effectLst>
          <a:scene3d>
            <a:camera prst="orthographicFront"/>
            <a:lightRig rig="threePt" dir="t"/>
          </a:scene3d>
          <a:sp3d>
            <a:bevelT h="0"/>
          </a:sp3d>
        </p:spPr>
        <p:txBody>
          <a:bodyPr rtlCol="0" anchor="ctr">
            <a:normAutofit fontScale="55000" lnSpcReduction="20000"/>
          </a:bodyPr>
          <a:lstStyle/>
          <a:p>
            <a:pPr algn="ctr" fontAlgn="auto"/>
            <a:endParaRPr lang="zh-CN" altLang="en-US" sz="1350" strike="noStrike" noProof="1">
              <a:sym typeface="Arial" panose="020B0604020202020204" pitchFamily="34" charset="0"/>
            </a:endParaRPr>
          </a:p>
        </p:txBody>
      </p:sp>
      <p:cxnSp>
        <p:nvCxnSpPr>
          <p:cNvPr id="18" name="直接连接符 17"/>
          <p:cNvCxnSpPr/>
          <p:nvPr>
            <p:custDataLst>
              <p:tags r:id="rId10"/>
            </p:custDataLst>
          </p:nvPr>
        </p:nvCxnSpPr>
        <p:spPr>
          <a:xfrm>
            <a:off x="6975475" y="4813300"/>
            <a:ext cx="0" cy="946150"/>
          </a:xfrm>
          <a:prstGeom prst="line">
            <a:avLst/>
          </a:prstGeom>
          <a:gradFill>
            <a:gsLst>
              <a:gs pos="0">
                <a:srgbClr val="6D82D1">
                  <a:lumMod val="60000"/>
                  <a:lumOff val="40000"/>
                </a:srgbClr>
              </a:gs>
              <a:gs pos="64000">
                <a:srgbClr val="6D82D1"/>
              </a:gs>
            </a:gsLst>
            <a:lin ang="3600000" scaled="0"/>
          </a:gradFill>
          <a:ln w="19050" cap="flat" cmpd="sng" algn="ctr">
            <a:solidFill>
              <a:srgbClr val="6D82D1"/>
            </a:solidFill>
            <a:prstDash val="solid"/>
            <a:miter lim="800000"/>
          </a:ln>
          <a:effectLst>
            <a:outerShdw blurRad="127000" dist="38100" dir="4020000" sx="98000" sy="98000" algn="ctr" rotWithShape="0">
              <a:srgbClr val="474747">
                <a:alpha val="93000"/>
              </a:srgbClr>
            </a:outerShdw>
          </a:effectLst>
        </p:spPr>
      </p:cxnSp>
      <p:sp>
        <p:nvSpPr>
          <p:cNvPr id="19" name="椭圆 18"/>
          <p:cNvSpPr/>
          <p:nvPr>
            <p:custDataLst>
              <p:tags r:id="rId11"/>
            </p:custDataLst>
          </p:nvPr>
        </p:nvSpPr>
        <p:spPr>
          <a:xfrm>
            <a:off x="4627035" y="4414441"/>
            <a:ext cx="262692" cy="262692"/>
          </a:xfrm>
          <a:prstGeom prst="ellipse">
            <a:avLst/>
          </a:prstGeom>
          <a:solidFill>
            <a:srgbClr val="48D0B9"/>
          </a:solidFill>
          <a:ln w="12700" cap="flat" cmpd="sng" algn="ctr">
            <a:noFill/>
            <a:prstDash val="solid"/>
            <a:miter lim="800000"/>
          </a:ln>
          <a:effectLst>
            <a:outerShdw blurRad="127000" dist="38100" dir="4020000" sx="98000" sy="98000" algn="ctr" rotWithShape="0">
              <a:srgbClr val="474747">
                <a:alpha val="92941"/>
              </a:srgbClr>
            </a:outerShdw>
          </a:effectLst>
          <a:scene3d>
            <a:camera prst="orthographicFront"/>
            <a:lightRig rig="threePt" dir="t"/>
          </a:scene3d>
          <a:sp3d>
            <a:bevelT h="0"/>
          </a:sp3d>
        </p:spPr>
        <p:txBody>
          <a:bodyPr rtlCol="0" anchor="ctr">
            <a:normAutofit fontScale="55000" lnSpcReduction="20000"/>
          </a:bodyPr>
          <a:lstStyle/>
          <a:p>
            <a:pPr algn="ctr" fontAlgn="auto"/>
            <a:endParaRPr lang="zh-CN" altLang="en-US" sz="1350" strike="noStrike" noProof="1">
              <a:sym typeface="Arial" panose="020B0604020202020204" pitchFamily="34" charset="0"/>
            </a:endParaRPr>
          </a:p>
        </p:txBody>
      </p:sp>
      <p:cxnSp>
        <p:nvCxnSpPr>
          <p:cNvPr id="20" name="直接连接符 19"/>
          <p:cNvCxnSpPr/>
          <p:nvPr>
            <p:custDataLst>
              <p:tags r:id="rId12"/>
            </p:custDataLst>
          </p:nvPr>
        </p:nvCxnSpPr>
        <p:spPr>
          <a:xfrm>
            <a:off x="4757738" y="4813300"/>
            <a:ext cx="0" cy="946150"/>
          </a:xfrm>
          <a:prstGeom prst="line">
            <a:avLst/>
          </a:prstGeom>
          <a:gradFill>
            <a:gsLst>
              <a:gs pos="0">
                <a:srgbClr val="6D82D1">
                  <a:lumMod val="60000"/>
                  <a:lumOff val="40000"/>
                </a:srgbClr>
              </a:gs>
              <a:gs pos="64000">
                <a:srgbClr val="6D82D1"/>
              </a:gs>
            </a:gsLst>
            <a:lin ang="3600000" scaled="0"/>
          </a:gradFill>
          <a:ln w="19050" cap="flat" cmpd="sng" algn="ctr">
            <a:solidFill>
              <a:srgbClr val="48D0B9"/>
            </a:solidFill>
            <a:prstDash val="solid"/>
            <a:miter lim="800000"/>
          </a:ln>
          <a:effectLst>
            <a:outerShdw blurRad="127000" dist="38100" dir="4020000" sx="98000" sy="98000" algn="ctr" rotWithShape="0">
              <a:srgbClr val="474747">
                <a:alpha val="93000"/>
              </a:srgbClr>
            </a:outerShdw>
          </a:effectLst>
        </p:spPr>
      </p:cxnSp>
      <p:sp>
        <p:nvSpPr>
          <p:cNvPr id="21" name="椭圆 20"/>
          <p:cNvSpPr/>
          <p:nvPr>
            <p:custDataLst>
              <p:tags r:id="rId13"/>
            </p:custDataLst>
          </p:nvPr>
        </p:nvSpPr>
        <p:spPr>
          <a:xfrm flipV="1">
            <a:off x="5655542" y="2058514"/>
            <a:ext cx="262692" cy="262692"/>
          </a:xfrm>
          <a:prstGeom prst="ellipse">
            <a:avLst/>
          </a:prstGeom>
          <a:solidFill>
            <a:srgbClr val="2DBCEF"/>
          </a:solidFill>
          <a:ln w="12700" cap="flat" cmpd="sng" algn="ctr">
            <a:noFill/>
            <a:prstDash val="solid"/>
            <a:miter lim="800000"/>
          </a:ln>
          <a:effectLst>
            <a:outerShdw blurRad="127000" dist="38100" dir="4020000" sx="98000" sy="98000" algn="ctr" rotWithShape="0">
              <a:srgbClr val="474747">
                <a:alpha val="92941"/>
              </a:srgbClr>
            </a:outerShdw>
          </a:effectLst>
          <a:scene3d>
            <a:camera prst="orthographicFront"/>
            <a:lightRig rig="threePt" dir="t"/>
          </a:scene3d>
          <a:sp3d>
            <a:bevelT h="0"/>
          </a:sp3d>
        </p:spPr>
        <p:txBody>
          <a:bodyPr rtlCol="0" anchor="ctr">
            <a:normAutofit fontScale="55000" lnSpcReduction="20000"/>
          </a:bodyPr>
          <a:lstStyle/>
          <a:p>
            <a:pPr algn="ctr" fontAlgn="auto"/>
            <a:endParaRPr lang="zh-CN" altLang="en-US" sz="1350" strike="noStrike" noProof="1">
              <a:sym typeface="Arial" panose="020B0604020202020204" pitchFamily="34" charset="0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14"/>
            </p:custDataLst>
          </p:nvPr>
        </p:nvCxnSpPr>
        <p:spPr>
          <a:xfrm flipV="1">
            <a:off x="5786438" y="976313"/>
            <a:ext cx="0" cy="946150"/>
          </a:xfrm>
          <a:prstGeom prst="line">
            <a:avLst/>
          </a:prstGeom>
          <a:gradFill>
            <a:gsLst>
              <a:gs pos="0">
                <a:srgbClr val="6D82D1">
                  <a:lumMod val="60000"/>
                  <a:lumOff val="40000"/>
                </a:srgbClr>
              </a:gs>
              <a:gs pos="64000">
                <a:srgbClr val="6D82D1"/>
              </a:gs>
            </a:gsLst>
            <a:lin ang="3600000" scaled="0"/>
          </a:gradFill>
          <a:ln w="19050" cap="flat" cmpd="sng" algn="ctr">
            <a:solidFill>
              <a:srgbClr val="2DBCEF"/>
            </a:solidFill>
            <a:prstDash val="solid"/>
            <a:miter lim="800000"/>
          </a:ln>
          <a:effectLst>
            <a:outerShdw blurRad="127000" dist="38100" dir="4020000" sx="98000" sy="98000" algn="ctr" rotWithShape="0">
              <a:srgbClr val="474747">
                <a:alpha val="93000"/>
              </a:srgbClr>
            </a:outerShdw>
          </a:effectLst>
        </p:spPr>
      </p:cxnSp>
      <p:sp>
        <p:nvSpPr>
          <p:cNvPr id="24" name="文本框 23"/>
          <p:cNvSpPr txBox="1"/>
          <p:nvPr>
            <p:custDataLst>
              <p:tags r:id="rId15"/>
            </p:custDataLst>
          </p:nvPr>
        </p:nvSpPr>
        <p:spPr>
          <a:xfrm>
            <a:off x="1230923" y="5160963"/>
            <a:ext cx="3468077" cy="690562"/>
          </a:xfrm>
          <a:prstGeom prst="rect">
            <a:avLst/>
          </a:prstGeom>
          <a:noFill/>
          <a:ln w="9525">
            <a:noFill/>
          </a:ln>
        </p:spPr>
        <p:txBody>
          <a:bodyPr wrap="square" anchor="t"/>
          <a:lstStyle/>
          <a:p>
            <a:pPr algn="r"/>
            <a:r>
              <a:rPr lang="zh-CN" altLang="en-US" sz="2800" dirty="0" smtClean="0">
                <a:latin typeface="Arial Rounded MT Bold" charset="0"/>
                <a:ea typeface="黑体" panose="02010609060101010101" pitchFamily="49" charset="-122"/>
                <a:sym typeface="Arial" panose="020B0604020202020204" pitchFamily="34" charset="0"/>
              </a:rPr>
              <a:t>人</a:t>
            </a:r>
            <a:r>
              <a:rPr lang="zh-CN" altLang="en-US" sz="2800" dirty="0">
                <a:latin typeface="Arial Rounded MT Bold" charset="0"/>
                <a:ea typeface="黑体" panose="02010609060101010101" pitchFamily="49" charset="-122"/>
                <a:sym typeface="Arial" panose="020B0604020202020204" pitchFamily="34" charset="0"/>
              </a:rPr>
              <a:t>机关系的如何</a:t>
            </a:r>
          </a:p>
        </p:txBody>
      </p:sp>
      <p:sp>
        <p:nvSpPr>
          <p:cNvPr id="25" name="文本框 24"/>
          <p:cNvSpPr txBox="1"/>
          <p:nvPr>
            <p:custDataLst>
              <p:tags r:id="rId16"/>
            </p:custDataLst>
          </p:nvPr>
        </p:nvSpPr>
        <p:spPr>
          <a:xfrm>
            <a:off x="1739900" y="4787900"/>
            <a:ext cx="2959100" cy="395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/>
          <a:lstStyle/>
          <a:p>
            <a:pPr algn="r"/>
            <a:r>
              <a:rPr lang="zh-CN" altLang="en-US" sz="2400" dirty="0" smtClean="0">
                <a:solidFill>
                  <a:srgbClr val="48D0B9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在使</a:t>
            </a:r>
            <a:r>
              <a:rPr lang="zh-CN" altLang="en-US" sz="2400" dirty="0">
                <a:solidFill>
                  <a:srgbClr val="48D0B9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用过</a:t>
            </a:r>
            <a:r>
              <a:rPr lang="zh-CN" altLang="en-US" sz="2400" dirty="0" smtClean="0">
                <a:solidFill>
                  <a:srgbClr val="48D0B9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程中</a:t>
            </a:r>
            <a:endParaRPr lang="zh-CN" altLang="en-US" sz="2400" dirty="0">
              <a:solidFill>
                <a:srgbClr val="48D0B9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>
            <p:custDataLst>
              <p:tags r:id="rId17"/>
            </p:custDataLst>
          </p:nvPr>
        </p:nvSpPr>
        <p:spPr>
          <a:xfrm>
            <a:off x="7118350" y="5160963"/>
            <a:ext cx="2030413" cy="692150"/>
          </a:xfrm>
          <a:prstGeom prst="rect">
            <a:avLst/>
          </a:prstGeom>
          <a:noFill/>
          <a:ln w="9525">
            <a:noFill/>
          </a:ln>
        </p:spPr>
        <p:txBody>
          <a:bodyPr wrap="square" anchor="t"/>
          <a:lstStyle/>
          <a:p>
            <a:r>
              <a:rPr lang="zh-CN" altLang="en-US" sz="2400" dirty="0">
                <a:latin typeface="Arial Rounded MT Bold" charset="0"/>
                <a:ea typeface="黑体" panose="02010609060101010101" pitchFamily="49" charset="-122"/>
                <a:sym typeface="Arial" panose="020B0604020202020204" pitchFamily="34" charset="0"/>
              </a:rPr>
              <a:t>涉及结构的稳定性和强度</a:t>
            </a:r>
          </a:p>
        </p:txBody>
      </p:sp>
      <p:sp>
        <p:nvSpPr>
          <p:cNvPr id="27" name="文本框 26"/>
          <p:cNvSpPr txBox="1"/>
          <p:nvPr>
            <p:custDataLst>
              <p:tags r:id="rId18"/>
            </p:custDataLst>
          </p:nvPr>
        </p:nvSpPr>
        <p:spPr>
          <a:xfrm>
            <a:off x="7118350" y="4787900"/>
            <a:ext cx="2030413" cy="395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/>
          <a:lstStyle/>
          <a:p>
            <a:r>
              <a:rPr lang="zh-CN" altLang="en-US" sz="2400" dirty="0">
                <a:solidFill>
                  <a:srgbClr val="6D82D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使用期限</a:t>
            </a:r>
          </a:p>
        </p:txBody>
      </p:sp>
      <p:grpSp>
        <p:nvGrpSpPr>
          <p:cNvPr id="46" name="组合 45"/>
          <p:cNvGrpSpPr/>
          <p:nvPr>
            <p:custDataLst>
              <p:tags r:id="rId19"/>
            </p:custDataLst>
          </p:nvPr>
        </p:nvGrpSpPr>
        <p:grpSpPr>
          <a:xfrm>
            <a:off x="6844185" y="2681729"/>
            <a:ext cx="1721311" cy="111539"/>
            <a:chOff x="3447195" y="2500346"/>
            <a:chExt cx="1608046" cy="104200"/>
          </a:xfrm>
          <a:solidFill>
            <a:sysClr val="window" lastClr="FFFFFF">
              <a:lumMod val="75000"/>
            </a:sysClr>
          </a:solidFill>
        </p:grpSpPr>
        <p:sp>
          <p:nvSpPr>
            <p:cNvPr id="47" name="椭圆 46"/>
            <p:cNvSpPr/>
            <p:nvPr/>
          </p:nvSpPr>
          <p:spPr>
            <a:xfrm>
              <a:off x="3447195" y="2500346"/>
              <a:ext cx="104200" cy="104200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>
              <a:outerShdw blurRad="127000" dist="38100" dir="4020000" sx="98000" sy="98000" algn="ctr" rotWithShape="0">
                <a:srgbClr val="474747">
                  <a:alpha val="92941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h="0"/>
            </a:sp3d>
          </p:spPr>
          <p:txBody>
            <a:bodyPr rtlCol="0" anchor="ctr">
              <a:normAutofit fontScale="25000" lnSpcReduction="20000"/>
            </a:bodyPr>
            <a:lstStyle/>
            <a:p>
              <a:pPr algn="ctr" fontAlgn="auto"/>
              <a:endParaRPr lang="zh-CN" altLang="en-US" sz="1350" strike="noStrike" noProof="1">
                <a:sym typeface="Arial" panose="020B0604020202020204" pitchFamily="34" charset="0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3823157" y="2500346"/>
              <a:ext cx="104200" cy="104200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>
              <a:outerShdw blurRad="127000" dist="38100" dir="4020000" sx="98000" sy="98000" algn="ctr" rotWithShape="0">
                <a:srgbClr val="474747">
                  <a:alpha val="92941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h="0"/>
            </a:sp3d>
          </p:spPr>
          <p:txBody>
            <a:bodyPr rtlCol="0" anchor="ctr">
              <a:normAutofit fontScale="25000" lnSpcReduction="20000"/>
            </a:bodyPr>
            <a:lstStyle/>
            <a:p>
              <a:pPr algn="ctr" fontAlgn="auto"/>
              <a:endParaRPr lang="zh-CN" altLang="en-US" sz="1350" strike="noStrike" noProof="1">
                <a:sym typeface="Arial" panose="020B0604020202020204" pitchFamily="34" charset="0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4199119" y="2500346"/>
              <a:ext cx="104200" cy="104200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>
              <a:outerShdw blurRad="127000" dist="38100" dir="4020000" sx="98000" sy="98000" algn="ctr" rotWithShape="0">
                <a:srgbClr val="474747">
                  <a:alpha val="92941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h="0"/>
            </a:sp3d>
          </p:spPr>
          <p:txBody>
            <a:bodyPr rtlCol="0" anchor="ctr">
              <a:normAutofit fontScale="25000" lnSpcReduction="20000"/>
            </a:bodyPr>
            <a:lstStyle/>
            <a:p>
              <a:pPr algn="ctr" fontAlgn="auto"/>
              <a:endParaRPr lang="zh-CN" altLang="en-US" sz="1350" strike="noStrike" noProof="1">
                <a:sym typeface="Arial" panose="020B0604020202020204" pitchFamily="34" charset="0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4575081" y="2500346"/>
              <a:ext cx="104200" cy="104200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>
              <a:outerShdw blurRad="127000" dist="38100" dir="4020000" sx="98000" sy="98000" algn="ctr" rotWithShape="0">
                <a:srgbClr val="474747">
                  <a:alpha val="92941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h="0"/>
            </a:sp3d>
          </p:spPr>
          <p:txBody>
            <a:bodyPr rtlCol="0" anchor="ctr">
              <a:normAutofit fontScale="25000" lnSpcReduction="20000"/>
            </a:bodyPr>
            <a:lstStyle/>
            <a:p>
              <a:pPr algn="ctr" fontAlgn="auto"/>
              <a:endParaRPr lang="zh-CN" altLang="en-US" sz="1350" strike="noStrike" noProof="1">
                <a:sym typeface="Arial" panose="020B0604020202020204" pitchFamily="34" charset="0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4951041" y="2500346"/>
              <a:ext cx="104200" cy="104200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>
              <a:outerShdw blurRad="127000" dist="38100" dir="4020000" sx="98000" sy="98000" algn="ctr" rotWithShape="0">
                <a:srgbClr val="474747">
                  <a:alpha val="92941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h="0"/>
            </a:sp3d>
          </p:spPr>
          <p:txBody>
            <a:bodyPr rtlCol="0" anchor="ctr">
              <a:normAutofit fontScale="25000" lnSpcReduction="20000"/>
            </a:bodyPr>
            <a:lstStyle/>
            <a:p>
              <a:pPr algn="ctr" fontAlgn="auto"/>
              <a:endParaRPr lang="zh-CN" altLang="en-US" sz="1350" strike="noStrike" noProof="1">
                <a:sym typeface="Arial" panose="020B0604020202020204" pitchFamily="34" charset="0"/>
              </a:endParaRPr>
            </a:p>
          </p:txBody>
        </p:sp>
      </p:grpSp>
      <p:sp>
        <p:nvSpPr>
          <p:cNvPr id="52" name="文本框 51"/>
          <p:cNvSpPr txBox="1"/>
          <p:nvPr>
            <p:custDataLst>
              <p:tags r:id="rId20"/>
            </p:custDataLst>
          </p:nvPr>
        </p:nvSpPr>
        <p:spPr>
          <a:xfrm>
            <a:off x="2743200" y="1357313"/>
            <a:ext cx="3043239" cy="6921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 fontAlgn="auto"/>
            <a:r>
              <a:rPr lang="zh-CN" altLang="en-US" sz="2400" noProof="1" smtClean="0">
                <a:latin typeface="+mn-lt"/>
                <a:ea typeface="+mn-ea"/>
                <a:cs typeface="+mn-cs"/>
                <a:sym typeface="Arial" panose="020B0604020202020204" pitchFamily="34" charset="0"/>
              </a:rPr>
              <a:t>是否满足要</a:t>
            </a:r>
            <a:r>
              <a:rPr lang="zh-CN" altLang="en-US" sz="2400" noProof="1">
                <a:latin typeface="+mn-lt"/>
                <a:ea typeface="+mn-ea"/>
                <a:cs typeface="+mn-cs"/>
                <a:sym typeface="Arial" panose="020B0604020202020204" pitchFamily="34" charset="0"/>
              </a:rPr>
              <a:t>求</a:t>
            </a:r>
            <a:endParaRPr lang="zh-CN" altLang="en-US" sz="2400" noProof="1">
              <a:sym typeface="Arial" panose="020B0604020202020204" pitchFamily="34" charset="0"/>
            </a:endParaRPr>
          </a:p>
        </p:txBody>
      </p:sp>
      <p:sp>
        <p:nvSpPr>
          <p:cNvPr id="53" name="文本框 52"/>
          <p:cNvSpPr txBox="1"/>
          <p:nvPr>
            <p:custDataLst>
              <p:tags r:id="rId21"/>
            </p:custDataLst>
          </p:nvPr>
        </p:nvSpPr>
        <p:spPr>
          <a:xfrm>
            <a:off x="3297115" y="962025"/>
            <a:ext cx="2544885" cy="395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/>
          <a:lstStyle/>
          <a:p>
            <a:pPr algn="r"/>
            <a:r>
              <a:rPr lang="zh-CN" altLang="en-US" sz="2400" dirty="0" smtClean="0">
                <a:solidFill>
                  <a:srgbClr val="2DBCE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解决了什么问题？</a:t>
            </a:r>
            <a:endParaRPr lang="zh-CN" altLang="en-US" sz="2400" dirty="0">
              <a:solidFill>
                <a:srgbClr val="2DBCE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502910" y="2681288"/>
            <a:ext cx="728663" cy="3987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000">
                <a:latin typeface="Arial Rounded MT Bold" charset="0"/>
                <a:ea typeface="黑体" panose="02010609060101010101" pitchFamily="49" charset="-122"/>
              </a:rPr>
              <a:t>功能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4343400" y="3515995"/>
            <a:ext cx="727075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000">
                <a:latin typeface="Arial Rounded MT Bold" charset="0"/>
                <a:ea typeface="黑体" panose="02010609060101010101" pitchFamily="49" charset="-122"/>
              </a:rPr>
              <a:t>可操作性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6581458" y="3542665"/>
            <a:ext cx="728662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000">
                <a:latin typeface="Arial Rounded MT Bold" charset="0"/>
                <a:ea typeface="黑体" panose="02010609060101010101" pitchFamily="49" charset="-122"/>
              </a:rPr>
              <a:t>牢固程度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5329555" y="4180840"/>
            <a:ext cx="1031875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zh-CN" altLang="en-US" sz="2400" dirty="0" smtClean="0">
                <a:latin typeface="Arial Rounded MT Bold" charset="0"/>
                <a:ea typeface="黑体" panose="02010609060101010101" pitchFamily="49" charset="-122"/>
              </a:rPr>
              <a:t>创新</a:t>
            </a:r>
            <a:endParaRPr lang="zh-CN" altLang="en-US" sz="2400" dirty="0">
              <a:latin typeface="Arial Rounded MT Bold" charset="0"/>
              <a:ea typeface="黑体" panose="02010609060101010101" pitchFamily="49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967660" y="2301998"/>
            <a:ext cx="3802918" cy="36933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dirty="0" smtClean="0">
                <a:latin typeface="Arial Rounded MT Bold" charset="0"/>
                <a:ea typeface="黑体" panose="02010609060101010101" pitchFamily="49" charset="-122"/>
              </a:rPr>
              <a:t>使用环境、材</a:t>
            </a:r>
            <a:r>
              <a:rPr lang="zh-CN" altLang="en-US" dirty="0">
                <a:latin typeface="Arial Rounded MT Bold" charset="0"/>
                <a:ea typeface="黑体" panose="02010609060101010101" pitchFamily="49" charset="-122"/>
              </a:rPr>
              <a:t>料、成</a:t>
            </a:r>
            <a:r>
              <a:rPr lang="zh-CN" altLang="en-US" dirty="0" smtClean="0">
                <a:latin typeface="Arial Rounded MT Bold" charset="0"/>
                <a:ea typeface="黑体" panose="02010609060101010101" pitchFamily="49" charset="-122"/>
              </a:rPr>
              <a:t>本</a:t>
            </a:r>
            <a:r>
              <a:rPr lang="en-US" altLang="zh-CN" dirty="0" smtClean="0">
                <a:latin typeface="Arial Rounded MT Bold" charset="0"/>
                <a:ea typeface="黑体" panose="02010609060101010101" pitchFamily="49" charset="-122"/>
              </a:rPr>
              <a:t>…</a:t>
            </a:r>
            <a:endParaRPr lang="zh-CN" altLang="en-US" dirty="0">
              <a:latin typeface="Arial Rounded MT Bold" charset="0"/>
              <a:ea typeface="黑体" panose="02010609060101010101" pitchFamily="49" charset="-122"/>
            </a:endParaRPr>
          </a:p>
        </p:txBody>
      </p:sp>
      <p:sp>
        <p:nvSpPr>
          <p:cNvPr id="3" name="PA-文本框 2"/>
          <p:cNvSpPr txBox="1"/>
          <p:nvPr>
            <p:custDataLst>
              <p:tags r:id="rId22"/>
            </p:custDataLst>
          </p:nvPr>
        </p:nvSpPr>
        <p:spPr>
          <a:xfrm>
            <a:off x="332105" y="2569845"/>
            <a:ext cx="2872105" cy="1014730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BB74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技术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1" animBg="1"/>
      <p:bldP spid="32" grpId="3" bldLvl="0" animBg="1"/>
      <p:bldP spid="54" grpId="1" animBg="1"/>
      <p:bldP spid="54" grpId="2" bldLvl="0" animBg="1"/>
      <p:bldP spid="8" grpId="0" bldLvl="0" animBg="1"/>
      <p:bldP spid="8" grpId="1" animBg="1"/>
      <p:bldP spid="9" grpId="0" bldLvl="0" animBg="1"/>
      <p:bldP spid="9" grpId="1" animBg="1"/>
      <p:bldP spid="11" grpId="0" bldLvl="0" animBg="1"/>
      <p:bldP spid="12" grpId="0" bldLvl="0" animBg="1"/>
      <p:bldP spid="12" grpId="1" animBg="1"/>
      <p:bldP spid="13" grpId="0" bldLvl="0" animBg="1"/>
      <p:bldP spid="13" grpId="1" animBg="1"/>
      <p:bldP spid="17" grpId="0" bldLvl="0" animBg="1"/>
      <p:bldP spid="17" grpId="1" animBg="1"/>
      <p:bldP spid="19" grpId="0" bldLvl="0" animBg="1"/>
      <p:bldP spid="19" grpId="1" animBg="1"/>
      <p:bldP spid="21" grpId="0" bldLvl="0" animBg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52" grpId="0"/>
      <p:bldP spid="52" grpId="1"/>
      <p:bldP spid="53" grpId="0"/>
      <p:bldP spid="53" grpId="1"/>
      <p:bldP spid="23" grpId="0"/>
      <p:bldP spid="29" grpId="0"/>
      <p:bldP spid="29" grpId="1"/>
      <p:bldP spid="30" grpId="0"/>
      <p:bldP spid="30" grpId="1"/>
      <p:bldP spid="33" grpId="0"/>
      <p:bldP spid="33" grpId="1"/>
      <p:bldP spid="55" grpId="0"/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ss0.bdstatic.com/94oJfD_bAAcT8t7mm9GUKT-xh_/timg?image&amp;quality=100&amp;size=b4000_4000&amp;sec=1559137607&amp;di=53b9dd17da9e55746fb69802bd5494c5&amp;src=http://tc.sinaimg.cn/maxwidth.800/tc.service.weibo.com/p/ww2_sinaimg_cn/e076c2d28dab20e14623063472d1c2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84107" y="3960102"/>
            <a:ext cx="4237892" cy="2542735"/>
          </a:xfrm>
          <a:prstGeom prst="rect">
            <a:avLst/>
          </a:prstGeom>
          <a:noFill/>
        </p:spPr>
      </p:pic>
      <p:sp>
        <p:nvSpPr>
          <p:cNvPr id="3" name="文本框 10"/>
          <p:cNvSpPr txBox="1"/>
          <p:nvPr/>
        </p:nvSpPr>
        <p:spPr>
          <a:xfrm>
            <a:off x="1572651" y="3128401"/>
            <a:ext cx="9382565" cy="83099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400" dirty="0" smtClean="0">
                <a:latin typeface="Arial Rounded MT Bold" charset="0"/>
                <a:ea typeface="黑体" panose="02010609060101010101" pitchFamily="49" charset="-122"/>
              </a:rPr>
              <a:t>B</a:t>
            </a:r>
            <a:r>
              <a:rPr lang="zh-CN" altLang="en-US" sz="2400" dirty="0" smtClean="0">
                <a:latin typeface="Arial Rounded MT Bold" charset="0"/>
                <a:ea typeface="黑体" panose="02010609060101010101" pitchFamily="49" charset="-122"/>
              </a:rPr>
              <a:t>、你认为多功能圆规又体现出了哪种传统文化呢？</a:t>
            </a:r>
            <a:endParaRPr lang="en-US" altLang="zh-CN" sz="2400" dirty="0" smtClean="0">
              <a:latin typeface="Arial Rounded MT Bold" charset="0"/>
              <a:ea typeface="黑体" panose="02010609060101010101" pitchFamily="49" charset="-122"/>
            </a:endParaRPr>
          </a:p>
          <a:p>
            <a:r>
              <a:rPr lang="en-US" altLang="zh-CN" sz="2400" dirty="0" smtClean="0">
                <a:latin typeface="Arial Rounded MT Bold" charset="0"/>
                <a:ea typeface="黑体" panose="02010609060101010101" pitchFamily="49" charset="-122"/>
              </a:rPr>
              <a:t>               ——“</a:t>
            </a:r>
            <a:r>
              <a:rPr lang="zh-CN" altLang="en-US" sz="2400" dirty="0">
                <a:latin typeface="Arial Rounded MT Bold" charset="0"/>
                <a:ea typeface="黑体" panose="02010609060101010101" pitchFamily="49" charset="-122"/>
                <a:sym typeface="+mn-ea"/>
              </a:rPr>
              <a:t>脚在走、心不变</a:t>
            </a:r>
            <a:r>
              <a:rPr lang="en-US" altLang="zh-CN" sz="2400" dirty="0">
                <a:latin typeface="Arial Rounded MT Bold" charset="0"/>
                <a:ea typeface="黑体" panose="02010609060101010101" pitchFamily="49" charset="-122"/>
              </a:rPr>
              <a:t>”</a:t>
            </a:r>
            <a:endParaRPr lang="zh-CN" altLang="en-US" sz="2400" dirty="0">
              <a:latin typeface="Arial Rounded MT Bold" charset="0"/>
              <a:ea typeface="黑体" panose="02010609060101010101" pitchFamily="49" charset="-122"/>
            </a:endParaRPr>
          </a:p>
        </p:txBody>
      </p:sp>
      <p:sp>
        <p:nvSpPr>
          <p:cNvPr id="4" name="文本框 11"/>
          <p:cNvSpPr txBox="1"/>
          <p:nvPr/>
        </p:nvSpPr>
        <p:spPr>
          <a:xfrm>
            <a:off x="1473493" y="1524195"/>
            <a:ext cx="892683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400" dirty="0" smtClean="0">
                <a:latin typeface="Arial Rounded MT Bold" charset="0"/>
                <a:ea typeface="黑体" panose="02010609060101010101" pitchFamily="49" charset="-122"/>
              </a:rPr>
              <a:t>A</a:t>
            </a:r>
            <a:r>
              <a:rPr lang="zh-CN" altLang="en-US" sz="2400" dirty="0" smtClean="0">
                <a:latin typeface="Arial Rounded MT Bold" charset="0"/>
                <a:ea typeface="黑体" panose="02010609060101010101" pitchFamily="49" charset="-122"/>
              </a:rPr>
              <a:t>、沥水鞋</a:t>
            </a:r>
            <a:r>
              <a:rPr lang="zh-CN" altLang="en-US" sz="2400" dirty="0">
                <a:latin typeface="Arial Rounded MT Bold" charset="0"/>
                <a:ea typeface="黑体" panose="02010609060101010101" pitchFamily="49" charset="-122"/>
              </a:rPr>
              <a:t>架：</a:t>
            </a:r>
            <a:endParaRPr lang="zh-CN" altLang="en-US" dirty="0">
              <a:latin typeface="Arial Rounded MT Bold" charset="0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61947" y="4202724"/>
            <a:ext cx="2180491" cy="875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FF0000"/>
                </a:solidFill>
              </a:rPr>
              <a:t>“乡土情怀”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FF0000"/>
                </a:solidFill>
              </a:rPr>
              <a:t>“家国情怀”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" name="文本占位符 2"/>
          <p:cNvSpPr txBox="1"/>
          <p:nvPr/>
        </p:nvSpPr>
        <p:spPr>
          <a:xfrm>
            <a:off x="1645285" y="971550"/>
            <a:ext cx="8371840" cy="4254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0" dirty="0" smtClean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思考：是否可以从文化的角度去比较一下两个作品呢？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908050" y="304800"/>
            <a:ext cx="87172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400" dirty="0" smtClean="0">
                <a:sym typeface="Wingdings" panose="05000000000000000000" pitchFamily="2" charset="2"/>
              </a:rPr>
              <a:t>文化指什么？（包括民族特色、</a:t>
            </a:r>
            <a:r>
              <a:rPr lang="zh-CN" altLang="en-US" sz="2400" dirty="0" smtClean="0">
                <a:sym typeface="+mn-ea"/>
              </a:rPr>
              <a:t>历史性、时代性和艺术性等等</a:t>
            </a:r>
            <a:r>
              <a:rPr lang="zh-CN" altLang="en-US" sz="2400" dirty="0" smtClean="0">
                <a:sym typeface="Wingdings" panose="05000000000000000000" pitchFamily="2" charset="2"/>
              </a:rPr>
              <a:t>）</a:t>
            </a:r>
            <a:endParaRPr lang="zh-CN" altLang="en-US" sz="2400" dirty="0" smtClean="0"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51860" y="1524000"/>
            <a:ext cx="679450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400" dirty="0" smtClean="0">
                <a:latin typeface="Arial Rounded MT Bold" charset="0"/>
                <a:ea typeface="黑体" panose="02010609060101010101" pitchFamily="49" charset="-122"/>
                <a:sym typeface="+mn-ea"/>
              </a:rPr>
              <a:t>符合美学原则；对称性原则，</a:t>
            </a:r>
            <a:endParaRPr lang="zh-CN" altLang="en-US" sz="2400" dirty="0" smtClean="0">
              <a:latin typeface="Arial Rounded MT Bold" charset="0"/>
              <a:ea typeface="黑体" panose="02010609060101010101" pitchFamily="49" charset="-122"/>
            </a:endParaRPr>
          </a:p>
          <a:p>
            <a:pPr algn="l"/>
            <a:r>
              <a:rPr lang="zh-CN" altLang="en-US" sz="2400" dirty="0" smtClean="0">
                <a:latin typeface="Arial Rounded MT Bold" charset="0"/>
                <a:ea typeface="黑体" panose="02010609060101010101" pitchFamily="49" charset="-122"/>
                <a:sym typeface="+mn-ea"/>
              </a:rPr>
              <a:t> 运用明快的色彩传达出积极向上的精神风貌；</a:t>
            </a:r>
            <a:endParaRPr lang="zh-CN" altLang="en-US" sz="2400" dirty="0" smtClean="0">
              <a:latin typeface="Arial Rounded MT Bold" charset="0"/>
              <a:ea typeface="黑体" panose="02010609060101010101" pitchFamily="49" charset="-122"/>
            </a:endParaRPr>
          </a:p>
          <a:p>
            <a:pPr algn="l"/>
            <a:r>
              <a:rPr lang="zh-CN" altLang="en-US" sz="2400" dirty="0" smtClean="0">
                <a:latin typeface="Arial Rounded MT Bold" charset="0"/>
                <a:ea typeface="黑体" panose="02010609060101010101" pitchFamily="49" charset="-122"/>
                <a:sym typeface="+mn-ea"/>
              </a:rPr>
              <a:t>  采用了个性化装饰特征。。。。</a:t>
            </a:r>
            <a:endParaRPr lang="zh-CN" altLang="en-US" sz="2400" dirty="0" smtClean="0">
              <a:latin typeface="Arial Rounded MT Bold" charset="0"/>
              <a:ea typeface="黑体" panose="02010609060101010101" pitchFamily="49" charset="-122"/>
            </a:endParaRPr>
          </a:p>
        </p:txBody>
      </p:sp>
      <p:sp>
        <p:nvSpPr>
          <p:cNvPr id="9" name="PA-文本框 2"/>
          <p:cNvSpPr txBox="1"/>
          <p:nvPr>
            <p:custDataLst>
              <p:tags r:id="rId1"/>
            </p:custDataLst>
          </p:nvPr>
        </p:nvSpPr>
        <p:spPr>
          <a:xfrm>
            <a:off x="190500" y="5078095"/>
            <a:ext cx="2915285" cy="1014730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BB74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文化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/>
      <p:bldP spid="8" grpId="0"/>
      <p:bldP spid="9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2"/>
          <p:cNvSpPr txBox="1"/>
          <p:nvPr/>
        </p:nvSpPr>
        <p:spPr>
          <a:xfrm>
            <a:off x="1192530" y="292735"/>
            <a:ext cx="5875020" cy="4254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0" dirty="0" smtClean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环节二：自主学习，完成表格</a:t>
            </a:r>
          </a:p>
        </p:txBody>
      </p:sp>
      <p:sp>
        <p:nvSpPr>
          <p:cNvPr id="3" name="文本占位符 2"/>
          <p:cNvSpPr txBox="1"/>
          <p:nvPr/>
        </p:nvSpPr>
        <p:spPr>
          <a:xfrm>
            <a:off x="8994696" y="292681"/>
            <a:ext cx="2737705" cy="4251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0" dirty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“</a:t>
            </a:r>
            <a:r>
              <a:rPr lang="zh-CN" altLang="en-US" sz="3200" b="0" dirty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练兵场地</a:t>
            </a:r>
            <a:r>
              <a:rPr lang="en-US" altLang="zh-CN" sz="3200" b="0" dirty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”</a:t>
            </a:r>
          </a:p>
        </p:txBody>
      </p:sp>
      <p:sp>
        <p:nvSpPr>
          <p:cNvPr id="12" name="圆角矩形 11"/>
          <p:cNvSpPr/>
          <p:nvPr>
            <p:custDataLst>
              <p:tags r:id="rId1"/>
            </p:custDataLst>
          </p:nvPr>
        </p:nvSpPr>
        <p:spPr>
          <a:xfrm rot="-160785">
            <a:off x="3524250" y="4171950"/>
            <a:ext cx="1163638" cy="1177925"/>
          </a:xfrm>
          <a:prstGeom prst="roundRect">
            <a:avLst>
              <a:gd name="adj" fmla="val 18565"/>
            </a:avLst>
          </a:prstGeom>
          <a:solidFill>
            <a:srgbClr val="1AA3AA"/>
          </a:solidFill>
          <a:ln w="12700" cap="flat" cmpd="sng">
            <a:solidFill>
              <a:srgbClr val="147A8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r>
              <a:rPr lang="en-US" altLang="zh-CN" sz="3600" dirty="0">
                <a:solidFill>
                  <a:srgbClr val="FFFFFF"/>
                </a:solidFill>
                <a:latin typeface="Arial Rounded MT Bold" charset="0"/>
                <a:ea typeface="黑体" panose="02010609060101010101" pitchFamily="49" charset="-122"/>
                <a:sym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FFFFFF"/>
              </a:solidFill>
              <a:latin typeface="Arial Rounded MT Bold" charset="0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cxnSp>
        <p:nvCxnSpPr>
          <p:cNvPr id="21" name="直接箭头连接符 20"/>
          <p:cNvCxnSpPr/>
          <p:nvPr>
            <p:custDataLst>
              <p:tags r:id="rId2"/>
            </p:custDataLst>
          </p:nvPr>
        </p:nvCxnSpPr>
        <p:spPr>
          <a:xfrm>
            <a:off x="4687888" y="4729163"/>
            <a:ext cx="1400175" cy="0"/>
          </a:xfrm>
          <a:prstGeom prst="straightConnector1">
            <a:avLst/>
          </a:prstGeom>
          <a:ln w="6350" cap="flat" cmpd="sng">
            <a:solidFill>
              <a:srgbClr val="BFBFBF"/>
            </a:solidFill>
            <a:prstDash val="solid"/>
            <a:miter/>
            <a:headEnd type="none" w="med" len="med"/>
            <a:tailEnd type="triangle" w="med" len="med"/>
          </a:ln>
        </p:spPr>
      </p:cxnSp>
      <p:sp>
        <p:nvSpPr>
          <p:cNvPr id="22" name="标题 1"/>
          <p:cNvSpPr txBox="1"/>
          <p:nvPr>
            <p:custDataLst>
              <p:tags r:id="rId3"/>
            </p:custDataLst>
          </p:nvPr>
        </p:nvSpPr>
        <p:spPr>
          <a:xfrm>
            <a:off x="6188075" y="4497388"/>
            <a:ext cx="3875088" cy="427038"/>
          </a:xfrm>
          <a:prstGeom prst="rect">
            <a:avLst/>
          </a:prstGeom>
          <a:noFill/>
        </p:spPr>
        <p:txBody>
          <a:bodyPr wrap="square" bIns="0" rtlCol="0" anchor="b" anchorCtr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fontAlgn="auto">
              <a:lnSpc>
                <a:spcPct val="120000"/>
              </a:lnSpc>
            </a:pPr>
            <a:r>
              <a:rPr lang="zh-CN" altLang="en-US" sz="3600" b="1" strike="noStrike" spc="300" noProof="1">
                <a:solidFill>
                  <a:srgbClr val="1AA3A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古罗马斗兽场</a:t>
            </a:r>
          </a:p>
        </p:txBody>
      </p:sp>
      <p:sp>
        <p:nvSpPr>
          <p:cNvPr id="23" name="标题 1"/>
          <p:cNvSpPr txBox="1"/>
          <p:nvPr>
            <p:custDataLst>
              <p:tags r:id="rId4"/>
            </p:custDataLst>
          </p:nvPr>
        </p:nvSpPr>
        <p:spPr>
          <a:xfrm>
            <a:off x="6327775" y="4922838"/>
            <a:ext cx="3862388" cy="385763"/>
          </a:xfrm>
          <a:prstGeom prst="rect">
            <a:avLst/>
          </a:prstGeom>
          <a:noFill/>
        </p:spPr>
        <p:txBody>
          <a:bodyPr wrap="square" tIns="0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fontAlgn="auto">
              <a:lnSpc>
                <a:spcPct val="120000"/>
              </a:lnSpc>
            </a:pPr>
            <a:r>
              <a:rPr lang="zh-CN" altLang="en-US" sz="1600" strike="noStrike" spc="15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古罗马建筑中最卓越的代表</a:t>
            </a:r>
            <a:endParaRPr lang="zh-CN" altLang="en-US" sz="1600" strike="noStrike" spc="150" noProof="1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圆角矩形 10"/>
          <p:cNvSpPr/>
          <p:nvPr>
            <p:custDataLst>
              <p:tags r:id="rId5"/>
            </p:custDataLst>
          </p:nvPr>
        </p:nvSpPr>
        <p:spPr>
          <a:xfrm rot="-160785">
            <a:off x="3775075" y="2981325"/>
            <a:ext cx="1165225" cy="1179513"/>
          </a:xfrm>
          <a:prstGeom prst="roundRect">
            <a:avLst>
              <a:gd name="adj" fmla="val 18565"/>
            </a:avLst>
          </a:prstGeom>
          <a:solidFill>
            <a:srgbClr val="3498DB"/>
          </a:solidFill>
          <a:ln w="12700" cap="flat" cmpd="sng">
            <a:solidFill>
              <a:srgbClr val="1F74AD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r>
              <a:rPr lang="en-US" altLang="zh-CN" sz="3600" dirty="0">
                <a:solidFill>
                  <a:srgbClr val="FFFFFF"/>
                </a:solidFill>
                <a:latin typeface="Arial Rounded MT Bold" charset="0"/>
                <a:ea typeface="黑体" panose="02010609060101010101" pitchFamily="49" charset="-122"/>
                <a:sym typeface="Arial" panose="020B0604020202020204" pitchFamily="34" charset="0"/>
              </a:rPr>
              <a:t>2</a:t>
            </a:r>
            <a:endParaRPr lang="zh-CN" altLang="en-US" sz="3600" dirty="0">
              <a:solidFill>
                <a:srgbClr val="FFFFFF"/>
              </a:solidFill>
              <a:latin typeface="Arial Rounded MT Bold" charset="0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cxnSp>
        <p:nvCxnSpPr>
          <p:cNvPr id="24" name="直接箭头连接符 23"/>
          <p:cNvCxnSpPr/>
          <p:nvPr>
            <p:custDataLst>
              <p:tags r:id="rId6"/>
            </p:custDataLst>
          </p:nvPr>
        </p:nvCxnSpPr>
        <p:spPr>
          <a:xfrm>
            <a:off x="4927600" y="3508375"/>
            <a:ext cx="1400175" cy="0"/>
          </a:xfrm>
          <a:prstGeom prst="straightConnector1">
            <a:avLst/>
          </a:prstGeom>
          <a:ln w="6350" cap="flat" cmpd="sng">
            <a:solidFill>
              <a:srgbClr val="BFBFBF"/>
            </a:solidFill>
            <a:prstDash val="solid"/>
            <a:miter/>
            <a:headEnd type="none" w="med" len="med"/>
            <a:tailEnd type="triangle" w="med" len="med"/>
          </a:ln>
        </p:spPr>
      </p:cxnSp>
      <p:sp>
        <p:nvSpPr>
          <p:cNvPr id="25" name="标题 1"/>
          <p:cNvSpPr txBox="1"/>
          <p:nvPr>
            <p:custDataLst>
              <p:tags r:id="rId7"/>
            </p:custDataLst>
          </p:nvPr>
        </p:nvSpPr>
        <p:spPr>
          <a:xfrm>
            <a:off x="6427788" y="3275013"/>
            <a:ext cx="3875088" cy="427038"/>
          </a:xfrm>
          <a:prstGeom prst="rect">
            <a:avLst/>
          </a:prstGeom>
          <a:noFill/>
        </p:spPr>
        <p:txBody>
          <a:bodyPr wrap="square" bIns="0" rtlCol="0" anchor="b" anchorCtr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fontAlgn="auto">
              <a:lnSpc>
                <a:spcPct val="120000"/>
              </a:lnSpc>
            </a:pPr>
            <a:r>
              <a:rPr lang="zh-CN" altLang="en-US" sz="3600" b="1" strike="noStrike" spc="300" noProof="1">
                <a:solidFill>
                  <a:srgbClr val="3498D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埃菲尔铁塔</a:t>
            </a:r>
          </a:p>
        </p:txBody>
      </p:sp>
      <p:sp>
        <p:nvSpPr>
          <p:cNvPr id="26" name="标题 1"/>
          <p:cNvSpPr txBox="1"/>
          <p:nvPr>
            <p:custDataLst>
              <p:tags r:id="rId8"/>
            </p:custDataLst>
          </p:nvPr>
        </p:nvSpPr>
        <p:spPr>
          <a:xfrm>
            <a:off x="6438900" y="3717925"/>
            <a:ext cx="3876675" cy="385763"/>
          </a:xfrm>
          <a:prstGeom prst="rect">
            <a:avLst/>
          </a:prstGeom>
          <a:noFill/>
        </p:spPr>
        <p:txBody>
          <a:bodyPr wrap="square" tIns="0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fontAlgn="auto">
              <a:lnSpc>
                <a:spcPct val="120000"/>
              </a:lnSpc>
            </a:pPr>
            <a:r>
              <a:rPr lang="en-US" altLang="zh-CN" sz="1600" strike="noStrike" spc="15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“</a:t>
            </a:r>
            <a:r>
              <a:rPr lang="zh-CN" altLang="en-US" sz="1600" spc="15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铁娘子</a:t>
            </a:r>
            <a:r>
              <a:rPr lang="en-US" altLang="zh-CN" sz="1600" strike="noStrike" spc="15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”</a:t>
            </a:r>
            <a:r>
              <a:rPr lang="zh-CN" altLang="en-US" sz="1600" strike="noStrike" spc="15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法国首都的瞭望台</a:t>
            </a:r>
            <a:endParaRPr lang="zh-CN" altLang="en-US" sz="1600" strike="noStrike" spc="150" noProof="1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圆角矩形 9"/>
          <p:cNvSpPr/>
          <p:nvPr>
            <p:custDataLst>
              <p:tags r:id="rId9"/>
            </p:custDataLst>
          </p:nvPr>
        </p:nvSpPr>
        <p:spPr>
          <a:xfrm rot="21116664">
            <a:off x="3390900" y="1824038"/>
            <a:ext cx="1163638" cy="1177925"/>
          </a:xfrm>
          <a:prstGeom prst="roundRect">
            <a:avLst>
              <a:gd name="adj" fmla="val 18567"/>
            </a:avLst>
          </a:prstGeom>
          <a:solidFill>
            <a:srgbClr val="1F74AD"/>
          </a:solidFill>
          <a:ln w="12700" cap="flat" cmpd="sng" algn="ctr">
            <a:solidFill>
              <a:srgbClr val="1F74AD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 fontAlgn="auto"/>
            <a:r>
              <a:rPr lang="en-US" altLang="zh-CN" sz="4050" strike="noStrike" noProof="1">
                <a:solidFill>
                  <a:sysClr val="window" lastClr="FFFFFF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rPr>
              <a:t>3</a:t>
            </a:r>
            <a:endParaRPr lang="zh-CN" altLang="en-US" sz="4050" strike="noStrike" noProof="1">
              <a:solidFill>
                <a:sysClr val="window" lastClr="FFFFFF"/>
              </a:solidFill>
              <a:sym typeface="Arial" panose="020B0604020202020204" pitchFamily="34" charset="0"/>
            </a:endParaRPr>
          </a:p>
        </p:txBody>
      </p:sp>
      <p:cxnSp>
        <p:nvCxnSpPr>
          <p:cNvPr id="27" name="直接箭头连接符 26"/>
          <p:cNvCxnSpPr/>
          <p:nvPr>
            <p:custDataLst>
              <p:tags r:id="rId10"/>
            </p:custDataLst>
          </p:nvPr>
        </p:nvCxnSpPr>
        <p:spPr>
          <a:xfrm>
            <a:off x="4525963" y="2274888"/>
            <a:ext cx="1400175" cy="0"/>
          </a:xfrm>
          <a:prstGeom prst="straightConnector1">
            <a:avLst/>
          </a:prstGeom>
          <a:ln w="6350" cap="flat" cmpd="sng">
            <a:solidFill>
              <a:srgbClr val="BFBFBF"/>
            </a:solidFill>
            <a:prstDash val="solid"/>
            <a:miter/>
            <a:headEnd type="none" w="med" len="med"/>
            <a:tailEnd type="triangle" w="med" len="med"/>
          </a:ln>
        </p:spPr>
      </p:cxnSp>
      <p:sp>
        <p:nvSpPr>
          <p:cNvPr id="28" name="标题 1"/>
          <p:cNvSpPr txBox="1"/>
          <p:nvPr>
            <p:custDataLst>
              <p:tags r:id="rId11"/>
            </p:custDataLst>
          </p:nvPr>
        </p:nvSpPr>
        <p:spPr>
          <a:xfrm>
            <a:off x="6026150" y="2041525"/>
            <a:ext cx="3886200" cy="427038"/>
          </a:xfrm>
          <a:prstGeom prst="rect">
            <a:avLst/>
          </a:prstGeom>
          <a:noFill/>
        </p:spPr>
        <p:txBody>
          <a:bodyPr wrap="square" bIns="0" rtlCol="0" anchor="b" anchorCtr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fontAlgn="auto">
              <a:lnSpc>
                <a:spcPct val="120000"/>
              </a:lnSpc>
            </a:pPr>
            <a:r>
              <a:rPr lang="zh-CN" altLang="en-US" sz="3600" b="1" strike="noStrike" spc="300" noProof="1">
                <a:solidFill>
                  <a:srgbClr val="1F74A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港珠澳大桥</a:t>
            </a:r>
          </a:p>
        </p:txBody>
      </p:sp>
      <p:sp>
        <p:nvSpPr>
          <p:cNvPr id="29" name="标题 1"/>
          <p:cNvSpPr txBox="1"/>
          <p:nvPr>
            <p:custDataLst>
              <p:tags r:id="rId12"/>
            </p:custDataLst>
          </p:nvPr>
        </p:nvSpPr>
        <p:spPr>
          <a:xfrm>
            <a:off x="6037263" y="2486025"/>
            <a:ext cx="3876675" cy="384175"/>
          </a:xfrm>
          <a:prstGeom prst="rect">
            <a:avLst/>
          </a:prstGeom>
          <a:noFill/>
        </p:spPr>
        <p:txBody>
          <a:bodyPr wrap="square" tIns="0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fontAlgn="auto">
              <a:lnSpc>
                <a:spcPct val="120000"/>
              </a:lnSpc>
            </a:pPr>
            <a:r>
              <a:rPr lang="zh-CN" altLang="en-US" sz="1600" strike="noStrike" spc="15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中国智慧解决世界难题</a:t>
            </a:r>
            <a:endParaRPr lang="zh-CN" altLang="en-US" sz="1600" strike="noStrike" spc="150" noProof="1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圆角矩形 6"/>
          <p:cNvSpPr/>
          <p:nvPr>
            <p:custDataLst>
              <p:tags r:id="rId13"/>
            </p:custDataLst>
          </p:nvPr>
        </p:nvSpPr>
        <p:spPr>
          <a:xfrm>
            <a:off x="2190750" y="3027363"/>
            <a:ext cx="588963" cy="1141413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 fontAlgn="auto"/>
            <a:endParaRPr lang="zh-CN" altLang="en-US" sz="1350" strike="noStrike" noProof="1">
              <a:sym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>
            <p:custDataLst>
              <p:tags r:id="rId14"/>
            </p:custDataLst>
          </p:nvPr>
        </p:nvSpPr>
        <p:spPr>
          <a:xfrm>
            <a:off x="2197100" y="4084638"/>
            <a:ext cx="257175" cy="1293813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 fontAlgn="auto"/>
            <a:endParaRPr lang="zh-CN" altLang="en-US" sz="1350" strike="noStrike" baseline="-25000" noProof="1">
              <a:sym typeface="Arial" panose="020B0604020202020204" pitchFamily="34" charset="0"/>
            </a:endParaRPr>
          </a:p>
        </p:txBody>
      </p:sp>
      <p:sp>
        <p:nvSpPr>
          <p:cNvPr id="9" name="圆角矩形 8"/>
          <p:cNvSpPr/>
          <p:nvPr>
            <p:custDataLst>
              <p:tags r:id="rId15"/>
            </p:custDataLst>
          </p:nvPr>
        </p:nvSpPr>
        <p:spPr>
          <a:xfrm rot="20318279">
            <a:off x="2578100" y="4064000"/>
            <a:ext cx="257175" cy="388938"/>
          </a:xfrm>
          <a:prstGeom prst="roundRect">
            <a:avLst>
              <a:gd name="adj" fmla="val 296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 fontAlgn="auto"/>
            <a:endParaRPr lang="zh-CN" altLang="en-US" sz="1350" strike="noStrike" baseline="-25000" noProof="1"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>
            <p:custDataLst>
              <p:tags r:id="rId16"/>
            </p:custDataLst>
          </p:nvPr>
        </p:nvSpPr>
        <p:spPr>
          <a:xfrm>
            <a:off x="2620963" y="4305300"/>
            <a:ext cx="263525" cy="1063625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 fontAlgn="auto"/>
            <a:endParaRPr lang="zh-CN" altLang="en-US" sz="1350" strike="noStrike" baseline="-25000" noProof="1">
              <a:sym typeface="Arial" panose="020B0604020202020204" pitchFamily="34" charset="0"/>
            </a:endParaRPr>
          </a:p>
        </p:txBody>
      </p:sp>
      <p:sp>
        <p:nvSpPr>
          <p:cNvPr id="14" name="圆角矩形 13"/>
          <p:cNvSpPr/>
          <p:nvPr>
            <p:custDataLst>
              <p:tags r:id="rId17"/>
            </p:custDataLst>
          </p:nvPr>
        </p:nvSpPr>
        <p:spPr>
          <a:xfrm rot="3224468">
            <a:off x="2782094" y="2289969"/>
            <a:ext cx="234950" cy="1116013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 fontAlgn="auto"/>
            <a:endParaRPr lang="zh-CN" altLang="en-US" sz="1350" strike="noStrike" baseline="-25000" noProof="1">
              <a:sym typeface="Arial" panose="020B0604020202020204" pitchFamily="34" charset="0"/>
            </a:endParaRPr>
          </a:p>
        </p:txBody>
      </p:sp>
      <p:sp>
        <p:nvSpPr>
          <p:cNvPr id="15" name="圆角矩形 14"/>
          <p:cNvSpPr/>
          <p:nvPr>
            <p:custDataLst>
              <p:tags r:id="rId18"/>
            </p:custDataLst>
          </p:nvPr>
        </p:nvSpPr>
        <p:spPr>
          <a:xfrm rot="3531662">
            <a:off x="3028156" y="2426494"/>
            <a:ext cx="234950" cy="1116013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 fontAlgn="auto"/>
            <a:endParaRPr lang="zh-CN" altLang="en-US" sz="1350" strike="noStrike" baseline="-25000" noProof="1">
              <a:sym typeface="Arial" panose="020B0604020202020204" pitchFamily="34" charset="0"/>
            </a:endParaRPr>
          </a:p>
        </p:txBody>
      </p:sp>
      <p:sp>
        <p:nvSpPr>
          <p:cNvPr id="16" name="椭圆 15"/>
          <p:cNvSpPr/>
          <p:nvPr>
            <p:custDataLst>
              <p:tags r:id="rId19"/>
            </p:custDataLst>
          </p:nvPr>
        </p:nvSpPr>
        <p:spPr>
          <a:xfrm>
            <a:off x="2192338" y="2338388"/>
            <a:ext cx="660400" cy="6604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 fontAlgn="auto"/>
            <a:endParaRPr lang="zh-CN" altLang="en-US" sz="1350" strike="noStrike" noProof="1"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515870" y="5513070"/>
            <a:ext cx="82924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/>
              <a:t>选择一个进行深入阅读，独立完成《</a:t>
            </a:r>
            <a:r>
              <a:rPr lang="zh-CN" altLang="en-US" sz="2400" dirty="0" smtClean="0">
                <a:sym typeface="+mn-ea"/>
              </a:rPr>
              <a:t>赏析结构活动表</a:t>
            </a:r>
            <a:r>
              <a:rPr lang="zh-CN" altLang="en-US" sz="2400" dirty="0" smtClean="0"/>
              <a:t>》</a:t>
            </a:r>
          </a:p>
          <a:p>
            <a:pPr algn="ctr">
              <a:lnSpc>
                <a:spcPct val="150000"/>
              </a:lnSpc>
            </a:pPr>
            <a:r>
              <a:rPr lang="zh-CN" altLang="en-US" sz="2400" dirty="0" smtClean="0"/>
              <a:t>并准备交流</a:t>
            </a:r>
            <a:r>
              <a:rPr lang="zh-CN" altLang="en-US" sz="2400" dirty="0" smtClean="0">
                <a:sym typeface="+mn-ea"/>
              </a:rPr>
              <a:t>！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117455" y="2907030"/>
            <a:ext cx="1859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/>
              <a:t>15</a:t>
            </a:r>
            <a:r>
              <a:rPr lang="zh-CN" altLang="en-US" sz="2800"/>
              <a:t>分钟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ldLvl="0" animBg="1"/>
      <p:bldP spid="22" grpId="0"/>
      <p:bldP spid="23" grpId="0"/>
      <p:bldP spid="11" grpId="0" bldLvl="0" animBg="1"/>
      <p:bldP spid="25" grpId="0"/>
      <p:bldP spid="26" grpId="0"/>
      <p:bldP spid="10" grpId="0" bldLvl="0" animBg="1"/>
      <p:bldP spid="28" grpId="0"/>
      <p:bldP spid="29" grpId="0"/>
      <p:bldP spid="7" grpId="0" bldLvl="0" animBg="1"/>
      <p:bldP spid="8" grpId="0" bldLvl="0" animBg="1"/>
      <p:bldP spid="9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30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2"/>
          <p:cNvSpPr txBox="1"/>
          <p:nvPr/>
        </p:nvSpPr>
        <p:spPr>
          <a:xfrm>
            <a:off x="1192479" y="292682"/>
            <a:ext cx="2737705" cy="4251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3200" b="0" dirty="0">
              <a:solidFill>
                <a:srgbClr val="00518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占位符 2"/>
          <p:cNvSpPr txBox="1"/>
          <p:nvPr/>
        </p:nvSpPr>
        <p:spPr>
          <a:xfrm>
            <a:off x="8994696" y="292681"/>
            <a:ext cx="2737705" cy="4251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0" dirty="0" smtClean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结构分析</a:t>
            </a:r>
            <a:endParaRPr lang="zh-CN" altLang="en-US" sz="3200" b="0" dirty="0">
              <a:solidFill>
                <a:srgbClr val="00518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84705" y="1360170"/>
            <a:ext cx="68497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en-US" altLang="zh-CN" sz="2400" noProof="1">
                <a:latin typeface="+mn-lt"/>
                <a:ea typeface="+mn-ea"/>
                <a:cs typeface="+mn-cs"/>
              </a:rPr>
              <a:t>@</a:t>
            </a:r>
            <a:r>
              <a:rPr lang="zh-CN" altLang="en-US" sz="2400" noProof="1">
                <a:latin typeface="+mn-lt"/>
                <a:ea typeface="+mn-ea"/>
                <a:cs typeface="+mn-cs"/>
              </a:rPr>
              <a:t>全班同学    </a:t>
            </a:r>
            <a:r>
              <a:rPr lang="zh-CN" altLang="en-US" sz="3600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让</a:t>
            </a:r>
            <a:r>
              <a:rPr lang="zh-CN" altLang="en-US" sz="3600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  <a:sym typeface="+mn-ea"/>
              </a:rPr>
              <a:t>我来说结构</a:t>
            </a:r>
            <a:r>
              <a:rPr lang="en-US" altLang="zh-CN" sz="3600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  <a:sym typeface="+mn-ea"/>
              </a:rPr>
              <a:t>!</a:t>
            </a:r>
            <a:r>
              <a:rPr lang="zh-CN" altLang="en-US" sz="2400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  <a:sym typeface="+mn-ea"/>
              </a:rPr>
              <a:t>（</a:t>
            </a:r>
            <a:r>
              <a:rPr lang="en-US" altLang="zh-CN" sz="2400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  <a:sym typeface="+mn-ea"/>
              </a:rPr>
              <a:t>10 min</a:t>
            </a:r>
            <a:r>
              <a:rPr lang="zh-CN" altLang="en-US" sz="2400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  <a:sym typeface="+mn-ea"/>
              </a:rPr>
              <a:t>）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/>
          <a:srcRect l="37329" t="4344"/>
          <a:stretch>
            <a:fillRect/>
          </a:stretch>
        </p:blipFill>
        <p:spPr>
          <a:xfrm>
            <a:off x="9276080" y="4318000"/>
            <a:ext cx="2609850" cy="22898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775710" y="4606925"/>
            <a:ext cx="5219016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dirty="0" smtClean="0"/>
              <a:t>我们就选择的材料谈一谈你对该</a:t>
            </a:r>
            <a:r>
              <a:rPr lang="zh-CN" altLang="en-US" dirty="0"/>
              <a:t>结构</a:t>
            </a:r>
            <a:r>
              <a:rPr lang="zh-CN" altLang="en-US" dirty="0">
                <a:sym typeface="+mn-ea"/>
              </a:rPr>
              <a:t>或</a:t>
            </a:r>
            <a:r>
              <a:rPr lang="zh-CN" altLang="en-US" dirty="0" smtClean="0">
                <a:sym typeface="+mn-ea"/>
              </a:rPr>
              <a:t>建</a:t>
            </a:r>
            <a:r>
              <a:rPr lang="zh-CN" altLang="en-US" dirty="0">
                <a:sym typeface="+mn-ea"/>
              </a:rPr>
              <a:t>筑</a:t>
            </a:r>
            <a:r>
              <a:rPr lang="zh-CN" altLang="en-US" dirty="0"/>
              <a:t>的理解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algn="ctr">
              <a:lnSpc>
                <a:spcPct val="200000"/>
              </a:lnSpc>
            </a:pPr>
            <a:r>
              <a:rPr lang="en-US" altLang="zh-CN" dirty="0" smtClean="0"/>
              <a:t>—</a:t>
            </a:r>
            <a:r>
              <a:rPr lang="zh-CN" altLang="en-US" dirty="0" smtClean="0"/>
              <a:t>可以从</a:t>
            </a:r>
            <a:r>
              <a:rPr lang="zh-CN" altLang="en-US" dirty="0"/>
              <a:t>技术和文化</a:t>
            </a:r>
            <a:r>
              <a:rPr lang="zh-CN" altLang="en-US" dirty="0" smtClean="0"/>
              <a:t>的两个角度进行阐述</a:t>
            </a:r>
            <a:r>
              <a:rPr lang="zh-CN" altLang="en-US" dirty="0"/>
              <a:t>。</a:t>
            </a:r>
          </a:p>
        </p:txBody>
      </p:sp>
      <p:sp>
        <p:nvSpPr>
          <p:cNvPr id="7" name="矩形 6"/>
          <p:cNvSpPr/>
          <p:nvPr/>
        </p:nvSpPr>
        <p:spPr>
          <a:xfrm>
            <a:off x="3293110" y="2499360"/>
            <a:ext cx="2019300" cy="8299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/>
            <a:r>
              <a:rPr lang="zh-CN" altLang="en-US" sz="48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 scaled="1"/>
                  </a:gradFill>
                  <a:round/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斗兽场</a:t>
            </a:r>
          </a:p>
        </p:txBody>
      </p:sp>
      <p:sp>
        <p:nvSpPr>
          <p:cNvPr id="8" name="矩形 7"/>
          <p:cNvSpPr/>
          <p:nvPr/>
        </p:nvSpPr>
        <p:spPr>
          <a:xfrm>
            <a:off x="4553585" y="3376295"/>
            <a:ext cx="3243580" cy="8299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/>
            <a:r>
              <a:rPr lang="zh-CN" altLang="en-US" sz="48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 scaled="1"/>
                  </a:gradFill>
                  <a:round/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港珠澳大桥</a:t>
            </a:r>
          </a:p>
        </p:txBody>
      </p:sp>
      <p:sp>
        <p:nvSpPr>
          <p:cNvPr id="9" name="矩形 8"/>
          <p:cNvSpPr/>
          <p:nvPr/>
        </p:nvSpPr>
        <p:spPr>
          <a:xfrm>
            <a:off x="5856605" y="2499360"/>
            <a:ext cx="3243580" cy="8299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/>
            <a:r>
              <a:rPr lang="zh-CN" altLang="en-US" sz="48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 scaled="1"/>
                  </a:gradFill>
                  <a:round/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埃菲尔铁塔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6" grpId="0"/>
      <p:bldP spid="7" grpId="0"/>
      <p:bldP spid="8" grpId="0"/>
      <p:bldP spid="9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870" y="1825625"/>
            <a:ext cx="4899025" cy="4899025"/>
          </a:xfrm>
          <a:prstGeom prst="rect">
            <a:avLst/>
          </a:prstGeom>
        </p:spPr>
      </p:pic>
      <p:sp>
        <p:nvSpPr>
          <p:cNvPr id="2" name="文本占位符 2"/>
          <p:cNvSpPr txBox="1"/>
          <p:nvPr/>
        </p:nvSpPr>
        <p:spPr>
          <a:xfrm>
            <a:off x="838200" y="1232535"/>
            <a:ext cx="9812020" cy="4254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0" dirty="0" smtClean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中国有悠久的造桥历史，下面再谈</a:t>
            </a:r>
            <a:r>
              <a:rPr lang="en-US" altLang="zh-CN" sz="3200" b="0" dirty="0" smtClean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“</a:t>
            </a:r>
            <a:r>
              <a:rPr lang="zh-CN" altLang="en-US" sz="3200" b="0" dirty="0" smtClean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港珠澳” 大桥</a:t>
            </a:r>
            <a:endParaRPr lang="zh-CN" altLang="en-US" sz="3200" b="0" dirty="0">
              <a:solidFill>
                <a:srgbClr val="00518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0" name="文本占位符 2"/>
          <p:cNvSpPr txBox="1"/>
          <p:nvPr/>
        </p:nvSpPr>
        <p:spPr>
          <a:xfrm>
            <a:off x="8994696" y="292681"/>
            <a:ext cx="2737705" cy="4251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0" dirty="0" smtClean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结构的魅力</a:t>
            </a:r>
            <a:endParaRPr lang="zh-CN" altLang="en-US" sz="3200" b="0" dirty="0">
              <a:solidFill>
                <a:srgbClr val="00518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291" name="文本占位符 12290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2689860" cy="4535805"/>
          </a:xfrm>
        </p:spPr>
        <p:txBody>
          <a:bodyPr/>
          <a:lstStyle/>
          <a:p>
            <a:pPr>
              <a:buFont typeface="Wingdings" panose="05000000000000000000" charset="0"/>
              <a:buChar char="u"/>
            </a:pPr>
            <a:r>
              <a:rPr lang="zh-CN" altLang="en-US" dirty="0" smtClean="0"/>
              <a:t>刚刚听了大家分析古罗马斗兽场、巴黎埃菲尔铁塔、港珠澳大桥；每个人都分析的很不错</a:t>
            </a:r>
            <a:r>
              <a:rPr lang="en-US" altLang="zh-CN" dirty="0" smtClean="0"/>
              <a:t>!</a:t>
            </a:r>
            <a:r>
              <a:rPr lang="zh-CN" altLang="en-US" dirty="0" smtClean="0"/>
              <a:t>相信大家从这几个经典结构中都有不同的收货和感悟</a:t>
            </a:r>
            <a:r>
              <a:rPr lang="zh-CN" dirty="0" smtClean="0"/>
              <a:t>，也保留下令你印象深刻的地方</a:t>
            </a:r>
          </a:p>
          <a:p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9850755" y="5224145"/>
            <a:ext cx="2120900" cy="1137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/>
              <a:t>“</a:t>
            </a:r>
            <a:r>
              <a:rPr lang="zh-CN" altLang="en-US" sz="2800"/>
              <a:t>珠联璧合</a:t>
            </a:r>
            <a:r>
              <a:rPr lang="en-US" altLang="zh-CN" sz="2800"/>
              <a:t>”</a:t>
            </a:r>
          </a:p>
          <a:p>
            <a:r>
              <a:rPr lang="en-US" altLang="zh-CN" sz="2000"/>
              <a:t>——</a:t>
            </a:r>
            <a:r>
              <a:rPr lang="zh-CN" altLang="en-US" sz="2000"/>
              <a:t>中华文化</a:t>
            </a:r>
            <a:endParaRPr lang="en-US" altLang="zh-CN" sz="2000"/>
          </a:p>
          <a:p>
            <a:endParaRPr lang="en-US" altLang="zh-CN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291" grpId="0" build="p" animBg="1"/>
      <p:bldP spid="5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2"/>
          <p:cNvSpPr txBox="1"/>
          <p:nvPr/>
        </p:nvSpPr>
        <p:spPr>
          <a:xfrm>
            <a:off x="882015" y="392430"/>
            <a:ext cx="7092315" cy="4254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0" dirty="0" smtClean="0">
                <a:solidFill>
                  <a:srgbClr val="FFFF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我印象中的</a:t>
            </a:r>
            <a:r>
              <a:rPr lang="en-US" altLang="zh-CN" sz="3200" b="0" dirty="0" smtClean="0">
                <a:solidFill>
                  <a:srgbClr val="FFFF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“</a:t>
            </a:r>
            <a:r>
              <a:rPr lang="zh-CN" altLang="en-US" sz="3200" b="0" dirty="0" smtClean="0">
                <a:solidFill>
                  <a:srgbClr val="FFFF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港珠澳” 大桥的成功</a:t>
            </a:r>
          </a:p>
        </p:txBody>
      </p:sp>
      <p:sp>
        <p:nvSpPr>
          <p:cNvPr id="50" name="文本占位符 2"/>
          <p:cNvSpPr txBox="1"/>
          <p:nvPr/>
        </p:nvSpPr>
        <p:spPr>
          <a:xfrm>
            <a:off x="9046766" y="392376"/>
            <a:ext cx="2737705" cy="4251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0" dirty="0" smtClean="0">
                <a:solidFill>
                  <a:srgbClr val="FFFF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结构的魅力</a:t>
            </a:r>
          </a:p>
        </p:txBody>
      </p:sp>
      <p:grpSp>
        <p:nvGrpSpPr>
          <p:cNvPr id="6" name="chenying0907 2"/>
          <p:cNvGrpSpPr/>
          <p:nvPr/>
        </p:nvGrpSpPr>
        <p:grpSpPr>
          <a:xfrm>
            <a:off x="835269" y="1851734"/>
            <a:ext cx="2776332" cy="883815"/>
            <a:chOff x="835269" y="2263214"/>
            <a:chExt cx="2776332" cy="883815"/>
          </a:xfrm>
        </p:grpSpPr>
        <p:sp>
          <p:nvSpPr>
            <p:cNvPr id="503" name="Rectangle 47"/>
            <p:cNvSpPr/>
            <p:nvPr/>
          </p:nvSpPr>
          <p:spPr>
            <a:xfrm>
              <a:off x="2442348" y="2263214"/>
              <a:ext cx="1032334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2000" b="1" dirty="0" smtClean="0">
                  <a:solidFill>
                    <a:srgbClr val="005188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Arial" panose="020B0604020202020204" pitchFamily="34" charset="0"/>
                </a:rPr>
                <a:t>“天时”</a:t>
              </a:r>
              <a:endParaRPr lang="en-US" sz="2000" b="1" dirty="0" smtClean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04" name="文本框 7"/>
            <p:cNvSpPr txBox="1">
              <a:spLocks noChangeArrowheads="1"/>
            </p:cNvSpPr>
            <p:nvPr/>
          </p:nvSpPr>
          <p:spPr bwMode="auto">
            <a:xfrm>
              <a:off x="835269" y="2625059"/>
              <a:ext cx="2776332" cy="521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20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年“一国两制”的科学决策</a:t>
              </a:r>
              <a:endPara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algn="r">
                <a:lnSpc>
                  <a:spcPct val="100000"/>
                </a:lnSpc>
                <a:spcBef>
                  <a:spcPct val="0"/>
                </a:spcBef>
                <a:buNone/>
              </a:pPr>
              <a:endPara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7" name="chenying0907 3"/>
          <p:cNvGrpSpPr/>
          <p:nvPr/>
        </p:nvGrpSpPr>
        <p:grpSpPr>
          <a:xfrm>
            <a:off x="369277" y="3920565"/>
            <a:ext cx="3288919" cy="991764"/>
            <a:chOff x="1078351" y="3920565"/>
            <a:chExt cx="2579845" cy="991764"/>
          </a:xfrm>
        </p:grpSpPr>
        <p:sp>
          <p:nvSpPr>
            <p:cNvPr id="506" name="Rectangle 47"/>
            <p:cNvSpPr/>
            <p:nvPr/>
          </p:nvSpPr>
          <p:spPr>
            <a:xfrm>
              <a:off x="2480151" y="3920565"/>
              <a:ext cx="1032334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2000" b="1" dirty="0" smtClean="0">
                  <a:solidFill>
                    <a:srgbClr val="005188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Arial" panose="020B0604020202020204" pitchFamily="34" charset="0"/>
                </a:rPr>
                <a:t>“人和”</a:t>
              </a:r>
              <a:endParaRPr lang="en-US" sz="2000" b="1" dirty="0" smtClean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07" name="文本框 7"/>
            <p:cNvSpPr txBox="1">
              <a:spLocks noChangeArrowheads="1"/>
            </p:cNvSpPr>
            <p:nvPr/>
          </p:nvSpPr>
          <p:spPr bwMode="auto">
            <a:xfrm>
              <a:off x="1078351" y="4282409"/>
              <a:ext cx="2579845" cy="629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“粤港澳” 三地政府集资修建</a:t>
              </a:r>
              <a:endPara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algn="r">
                <a:lnSpc>
                  <a:spcPct val="100000"/>
                </a:lnSpc>
                <a:spcBef>
                  <a:spcPct val="0"/>
                </a:spcBef>
                <a:buNone/>
              </a:pP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8" name="chenying0907 5"/>
          <p:cNvGrpSpPr/>
          <p:nvPr/>
        </p:nvGrpSpPr>
        <p:grpSpPr>
          <a:xfrm>
            <a:off x="8402297" y="2028911"/>
            <a:ext cx="3379395" cy="1830135"/>
            <a:chOff x="8551766" y="2207492"/>
            <a:chExt cx="3036495" cy="1830135"/>
          </a:xfrm>
        </p:grpSpPr>
        <p:sp>
          <p:nvSpPr>
            <p:cNvPr id="509" name="Rectangle 47"/>
            <p:cNvSpPr/>
            <p:nvPr/>
          </p:nvSpPr>
          <p:spPr>
            <a:xfrm>
              <a:off x="8551766" y="2207492"/>
              <a:ext cx="1032334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2000" b="1" dirty="0" smtClean="0">
                  <a:solidFill>
                    <a:srgbClr val="005188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Arial" panose="020B0604020202020204" pitchFamily="34" charset="0"/>
                </a:rPr>
                <a:t>“地利”</a:t>
              </a:r>
              <a:endParaRPr lang="en-US" sz="2000" b="1" dirty="0" smtClean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10" name="文本框 7"/>
            <p:cNvSpPr txBox="1">
              <a:spLocks noChangeArrowheads="1"/>
            </p:cNvSpPr>
            <p:nvPr/>
          </p:nvSpPr>
          <p:spPr bwMode="auto">
            <a:xfrm>
              <a:off x="8690409" y="2546012"/>
              <a:ext cx="2897852" cy="149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en-US" altLang="zh-CN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+mn-ea"/>
                </a:rPr>
                <a:t>1.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+mn-ea"/>
                </a:rPr>
                <a:t>形成一小时经济生活圈，缩短的不仅仅是时间，更是制度和人心的距离。</a:t>
              </a:r>
              <a:endPara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endPara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endPara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9" name="chenying0907 4"/>
          <p:cNvGrpSpPr/>
          <p:nvPr/>
        </p:nvGrpSpPr>
        <p:grpSpPr>
          <a:xfrm>
            <a:off x="8502016" y="4430445"/>
            <a:ext cx="3600447" cy="819617"/>
            <a:chOff x="8533866" y="3842777"/>
            <a:chExt cx="2579884" cy="819617"/>
          </a:xfrm>
        </p:grpSpPr>
        <p:sp>
          <p:nvSpPr>
            <p:cNvPr id="511" name="Rectangle 47"/>
            <p:cNvSpPr/>
            <p:nvPr/>
          </p:nvSpPr>
          <p:spPr>
            <a:xfrm>
              <a:off x="8533866" y="3842777"/>
              <a:ext cx="2322752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zh-CN" altLang="en-US" sz="2000" b="1" dirty="0" smtClean="0">
                  <a:solidFill>
                    <a:srgbClr val="005188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Arial" panose="020B0604020202020204" pitchFamily="34" charset="0"/>
                </a:rPr>
                <a:t>中国梦</a:t>
              </a:r>
              <a:r>
                <a:rPr lang="en-US" altLang="zh-CN" sz="2000" b="1" dirty="0" smtClean="0">
                  <a:solidFill>
                    <a:srgbClr val="005188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Arial" panose="020B0604020202020204" pitchFamily="34" charset="0"/>
                </a:rPr>
                <a:t>——</a:t>
              </a:r>
              <a:r>
                <a:rPr lang="zh-CN" altLang="en-US" sz="2000" b="1" dirty="0" smtClean="0">
                  <a:solidFill>
                    <a:srgbClr val="005188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Arial" panose="020B0604020202020204" pitchFamily="34" charset="0"/>
                </a:rPr>
                <a:t>中国制造</a:t>
              </a:r>
              <a:endParaRPr lang="en-US" sz="2000" b="1" dirty="0" smtClean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12" name="文本框 7"/>
            <p:cNvSpPr txBox="1">
              <a:spLocks noChangeArrowheads="1"/>
            </p:cNvSpPr>
            <p:nvPr/>
          </p:nvSpPr>
          <p:spPr bwMode="auto">
            <a:xfrm>
              <a:off x="8533905" y="4248374"/>
              <a:ext cx="2579845" cy="414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en-US" altLang="zh-CN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1.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大国工匠精神。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sp>
        <p:nvSpPr>
          <p:cNvPr id="513" name="chenying0907 456"/>
          <p:cNvSpPr>
            <a:spLocks noEditPoints="1"/>
          </p:cNvSpPr>
          <p:nvPr/>
        </p:nvSpPr>
        <p:spPr bwMode="auto">
          <a:xfrm>
            <a:off x="3749210" y="1837503"/>
            <a:ext cx="544513" cy="571501"/>
          </a:xfrm>
          <a:custGeom>
            <a:avLst/>
            <a:gdLst>
              <a:gd name="T0" fmla="*/ 40 w 249"/>
              <a:gd name="T1" fmla="*/ 3 h 262"/>
              <a:gd name="T2" fmla="*/ 53 w 249"/>
              <a:gd name="T3" fmla="*/ 72 h 262"/>
              <a:gd name="T4" fmla="*/ 3 w 249"/>
              <a:gd name="T5" fmla="*/ 103 h 262"/>
              <a:gd name="T6" fmla="*/ 64 w 249"/>
              <a:gd name="T7" fmla="*/ 122 h 262"/>
              <a:gd name="T8" fmla="*/ 78 w 249"/>
              <a:gd name="T9" fmla="*/ 181 h 262"/>
              <a:gd name="T10" fmla="*/ 107 w 249"/>
              <a:gd name="T11" fmla="*/ 259 h 262"/>
              <a:gd name="T12" fmla="*/ 137 w 249"/>
              <a:gd name="T13" fmla="*/ 168 h 262"/>
              <a:gd name="T14" fmla="*/ 174 w 249"/>
              <a:gd name="T15" fmla="*/ 135 h 262"/>
              <a:gd name="T16" fmla="*/ 226 w 249"/>
              <a:gd name="T17" fmla="*/ 149 h 262"/>
              <a:gd name="T18" fmla="*/ 244 w 249"/>
              <a:gd name="T19" fmla="*/ 160 h 262"/>
              <a:gd name="T20" fmla="*/ 178 w 249"/>
              <a:gd name="T21" fmla="*/ 97 h 262"/>
              <a:gd name="T22" fmla="*/ 170 w 249"/>
              <a:gd name="T23" fmla="*/ 91 h 262"/>
              <a:gd name="T24" fmla="*/ 178 w 249"/>
              <a:gd name="T25" fmla="*/ 76 h 262"/>
              <a:gd name="T26" fmla="*/ 182 w 249"/>
              <a:gd name="T27" fmla="*/ 68 h 262"/>
              <a:gd name="T28" fmla="*/ 203 w 249"/>
              <a:gd name="T29" fmla="*/ 22 h 262"/>
              <a:gd name="T30" fmla="*/ 174 w 249"/>
              <a:gd name="T31" fmla="*/ 29 h 262"/>
              <a:gd name="T32" fmla="*/ 78 w 249"/>
              <a:gd name="T33" fmla="*/ 27 h 262"/>
              <a:gd name="T34" fmla="*/ 45 w 249"/>
              <a:gd name="T35" fmla="*/ 1 h 262"/>
              <a:gd name="T36" fmla="*/ 55 w 249"/>
              <a:gd name="T37" fmla="*/ 81 h 262"/>
              <a:gd name="T38" fmla="*/ 15 w 249"/>
              <a:gd name="T39" fmla="*/ 105 h 262"/>
              <a:gd name="T40" fmla="*/ 127 w 249"/>
              <a:gd name="T41" fmla="*/ 172 h 262"/>
              <a:gd name="T42" fmla="*/ 83 w 249"/>
              <a:gd name="T43" fmla="*/ 172 h 262"/>
              <a:gd name="T44" fmla="*/ 78 w 249"/>
              <a:gd name="T45" fmla="*/ 154 h 262"/>
              <a:gd name="T46" fmla="*/ 70 w 249"/>
              <a:gd name="T47" fmla="*/ 123 h 262"/>
              <a:gd name="T48" fmla="*/ 78 w 249"/>
              <a:gd name="T49" fmla="*/ 124 h 262"/>
              <a:gd name="T50" fmla="*/ 129 w 249"/>
              <a:gd name="T51" fmla="*/ 168 h 262"/>
              <a:gd name="T52" fmla="*/ 178 w 249"/>
              <a:gd name="T53" fmla="*/ 105 h 262"/>
              <a:gd name="T54" fmla="*/ 178 w 249"/>
              <a:gd name="T55" fmla="*/ 128 h 262"/>
              <a:gd name="T56" fmla="*/ 155 w 249"/>
              <a:gd name="T57" fmla="*/ 124 h 262"/>
              <a:gd name="T58" fmla="*/ 174 w 249"/>
              <a:gd name="T59" fmla="*/ 102 h 262"/>
              <a:gd name="T60" fmla="*/ 178 w 249"/>
              <a:gd name="T61" fmla="*/ 36 h 262"/>
              <a:gd name="T62" fmla="*/ 178 w 249"/>
              <a:gd name="T63" fmla="*/ 60 h 262"/>
              <a:gd name="T64" fmla="*/ 174 w 249"/>
              <a:gd name="T65" fmla="*/ 68 h 262"/>
              <a:gd name="T66" fmla="*/ 164 w 249"/>
              <a:gd name="T67" fmla="*/ 87 h 262"/>
              <a:gd name="T68" fmla="*/ 137 w 249"/>
              <a:gd name="T69" fmla="*/ 68 h 262"/>
              <a:gd name="T70" fmla="*/ 174 w 249"/>
              <a:gd name="T71" fmla="*/ 37 h 262"/>
              <a:gd name="T72" fmla="*/ 131 w 249"/>
              <a:gd name="T73" fmla="*/ 72 h 262"/>
              <a:gd name="T74" fmla="*/ 147 w 249"/>
              <a:gd name="T75" fmla="*/ 123 h 262"/>
              <a:gd name="T76" fmla="*/ 74 w 249"/>
              <a:gd name="T77" fmla="*/ 115 h 262"/>
              <a:gd name="T78" fmla="*/ 60 w 249"/>
              <a:gd name="T79" fmla="*/ 79 h 262"/>
              <a:gd name="T80" fmla="*/ 83 w 249"/>
              <a:gd name="T81" fmla="*/ 68 h 262"/>
              <a:gd name="T82" fmla="*/ 125 w 249"/>
              <a:gd name="T83" fmla="*/ 68 h 262"/>
              <a:gd name="T84" fmla="*/ 78 w 249"/>
              <a:gd name="T85" fmla="*/ 62 h 262"/>
              <a:gd name="T86" fmla="*/ 64 w 249"/>
              <a:gd name="T87" fmla="*/ 68 h 262"/>
              <a:gd name="T88" fmla="*/ 58 w 249"/>
              <a:gd name="T89" fmla="*/ 68 h 262"/>
              <a:gd name="T90" fmla="*/ 48 w 249"/>
              <a:gd name="T91" fmla="*/ 19 h 262"/>
              <a:gd name="T92" fmla="*/ 74 w 249"/>
              <a:gd name="T93" fmla="*/ 32 h 262"/>
              <a:gd name="T94" fmla="*/ 102 w 249"/>
              <a:gd name="T95" fmla="*/ 5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9" h="262">
                <a:moveTo>
                  <a:pt x="45" y="1"/>
                </a:moveTo>
                <a:cubicBezTo>
                  <a:pt x="43" y="0"/>
                  <a:pt x="40" y="1"/>
                  <a:pt x="40" y="3"/>
                </a:cubicBezTo>
                <a:cubicBezTo>
                  <a:pt x="44" y="25"/>
                  <a:pt x="47" y="47"/>
                  <a:pt x="52" y="68"/>
                </a:cubicBezTo>
                <a:cubicBezTo>
                  <a:pt x="52" y="69"/>
                  <a:pt x="52" y="71"/>
                  <a:pt x="53" y="72"/>
                </a:cubicBezTo>
                <a:cubicBezTo>
                  <a:pt x="53" y="73"/>
                  <a:pt x="53" y="73"/>
                  <a:pt x="53" y="74"/>
                </a:cubicBezTo>
                <a:cubicBezTo>
                  <a:pt x="36" y="82"/>
                  <a:pt x="19" y="92"/>
                  <a:pt x="3" y="103"/>
                </a:cubicBezTo>
                <a:cubicBezTo>
                  <a:pt x="0" y="105"/>
                  <a:pt x="1" y="109"/>
                  <a:pt x="5" y="110"/>
                </a:cubicBezTo>
                <a:cubicBezTo>
                  <a:pt x="24" y="116"/>
                  <a:pt x="44" y="120"/>
                  <a:pt x="64" y="122"/>
                </a:cubicBezTo>
                <a:cubicBezTo>
                  <a:pt x="67" y="137"/>
                  <a:pt x="70" y="151"/>
                  <a:pt x="74" y="165"/>
                </a:cubicBezTo>
                <a:cubicBezTo>
                  <a:pt x="75" y="170"/>
                  <a:pt x="77" y="176"/>
                  <a:pt x="78" y="181"/>
                </a:cubicBezTo>
                <a:cubicBezTo>
                  <a:pt x="85" y="207"/>
                  <a:pt x="92" y="233"/>
                  <a:pt x="100" y="259"/>
                </a:cubicBezTo>
                <a:cubicBezTo>
                  <a:pt x="101" y="262"/>
                  <a:pt x="106" y="262"/>
                  <a:pt x="107" y="259"/>
                </a:cubicBezTo>
                <a:cubicBezTo>
                  <a:pt x="116" y="230"/>
                  <a:pt x="125" y="201"/>
                  <a:pt x="136" y="172"/>
                </a:cubicBezTo>
                <a:cubicBezTo>
                  <a:pt x="136" y="171"/>
                  <a:pt x="137" y="169"/>
                  <a:pt x="137" y="168"/>
                </a:cubicBezTo>
                <a:cubicBezTo>
                  <a:pt x="142" y="156"/>
                  <a:pt x="146" y="144"/>
                  <a:pt x="151" y="132"/>
                </a:cubicBezTo>
                <a:cubicBezTo>
                  <a:pt x="159" y="133"/>
                  <a:pt x="167" y="134"/>
                  <a:pt x="174" y="135"/>
                </a:cubicBezTo>
                <a:cubicBezTo>
                  <a:pt x="175" y="136"/>
                  <a:pt x="177" y="136"/>
                  <a:pt x="178" y="136"/>
                </a:cubicBezTo>
                <a:cubicBezTo>
                  <a:pt x="194" y="139"/>
                  <a:pt x="210" y="143"/>
                  <a:pt x="226" y="149"/>
                </a:cubicBezTo>
                <a:cubicBezTo>
                  <a:pt x="228" y="150"/>
                  <a:pt x="229" y="149"/>
                  <a:pt x="231" y="147"/>
                </a:cubicBezTo>
                <a:cubicBezTo>
                  <a:pt x="235" y="151"/>
                  <a:pt x="239" y="156"/>
                  <a:pt x="244" y="160"/>
                </a:cubicBezTo>
                <a:cubicBezTo>
                  <a:pt x="246" y="162"/>
                  <a:pt x="249" y="158"/>
                  <a:pt x="247" y="156"/>
                </a:cubicBezTo>
                <a:cubicBezTo>
                  <a:pt x="225" y="134"/>
                  <a:pt x="202" y="115"/>
                  <a:pt x="178" y="97"/>
                </a:cubicBezTo>
                <a:cubicBezTo>
                  <a:pt x="177" y="96"/>
                  <a:pt x="175" y="95"/>
                  <a:pt x="174" y="94"/>
                </a:cubicBezTo>
                <a:cubicBezTo>
                  <a:pt x="173" y="93"/>
                  <a:pt x="171" y="92"/>
                  <a:pt x="170" y="91"/>
                </a:cubicBezTo>
                <a:cubicBezTo>
                  <a:pt x="171" y="89"/>
                  <a:pt x="173" y="86"/>
                  <a:pt x="174" y="83"/>
                </a:cubicBezTo>
                <a:cubicBezTo>
                  <a:pt x="175" y="81"/>
                  <a:pt x="177" y="78"/>
                  <a:pt x="178" y="76"/>
                </a:cubicBezTo>
                <a:cubicBezTo>
                  <a:pt x="179" y="74"/>
                  <a:pt x="179" y="73"/>
                  <a:pt x="180" y="72"/>
                </a:cubicBezTo>
                <a:cubicBezTo>
                  <a:pt x="181" y="71"/>
                  <a:pt x="181" y="69"/>
                  <a:pt x="182" y="68"/>
                </a:cubicBezTo>
                <a:cubicBezTo>
                  <a:pt x="190" y="55"/>
                  <a:pt x="198" y="41"/>
                  <a:pt x="206" y="29"/>
                </a:cubicBezTo>
                <a:cubicBezTo>
                  <a:pt x="208" y="26"/>
                  <a:pt x="207" y="22"/>
                  <a:pt x="203" y="22"/>
                </a:cubicBezTo>
                <a:cubicBezTo>
                  <a:pt x="195" y="24"/>
                  <a:pt x="186" y="26"/>
                  <a:pt x="178" y="28"/>
                </a:cubicBezTo>
                <a:cubicBezTo>
                  <a:pt x="177" y="28"/>
                  <a:pt x="175" y="29"/>
                  <a:pt x="174" y="29"/>
                </a:cubicBezTo>
                <a:cubicBezTo>
                  <a:pt x="152" y="35"/>
                  <a:pt x="130" y="41"/>
                  <a:pt x="109" y="49"/>
                </a:cubicBezTo>
                <a:cubicBezTo>
                  <a:pt x="99" y="42"/>
                  <a:pt x="88" y="34"/>
                  <a:pt x="78" y="27"/>
                </a:cubicBezTo>
                <a:cubicBezTo>
                  <a:pt x="77" y="26"/>
                  <a:pt x="75" y="25"/>
                  <a:pt x="74" y="24"/>
                </a:cubicBezTo>
                <a:cubicBezTo>
                  <a:pt x="64" y="17"/>
                  <a:pt x="54" y="9"/>
                  <a:pt x="45" y="1"/>
                </a:cubicBezTo>
                <a:close/>
                <a:moveTo>
                  <a:pt x="15" y="105"/>
                </a:moveTo>
                <a:cubicBezTo>
                  <a:pt x="27" y="96"/>
                  <a:pt x="41" y="88"/>
                  <a:pt x="55" y="81"/>
                </a:cubicBezTo>
                <a:cubicBezTo>
                  <a:pt x="57" y="92"/>
                  <a:pt x="59" y="103"/>
                  <a:pt x="62" y="114"/>
                </a:cubicBezTo>
                <a:cubicBezTo>
                  <a:pt x="46" y="112"/>
                  <a:pt x="30" y="109"/>
                  <a:pt x="15" y="105"/>
                </a:cubicBezTo>
                <a:close/>
                <a:moveTo>
                  <a:pt x="129" y="168"/>
                </a:moveTo>
                <a:cubicBezTo>
                  <a:pt x="128" y="169"/>
                  <a:pt x="128" y="171"/>
                  <a:pt x="127" y="172"/>
                </a:cubicBezTo>
                <a:cubicBezTo>
                  <a:pt x="119" y="196"/>
                  <a:pt x="111" y="220"/>
                  <a:pt x="103" y="245"/>
                </a:cubicBezTo>
                <a:cubicBezTo>
                  <a:pt x="96" y="220"/>
                  <a:pt x="89" y="196"/>
                  <a:pt x="83" y="172"/>
                </a:cubicBezTo>
                <a:cubicBezTo>
                  <a:pt x="82" y="171"/>
                  <a:pt x="82" y="169"/>
                  <a:pt x="82" y="168"/>
                </a:cubicBezTo>
                <a:cubicBezTo>
                  <a:pt x="80" y="163"/>
                  <a:pt x="79" y="159"/>
                  <a:pt x="78" y="154"/>
                </a:cubicBezTo>
                <a:cubicBezTo>
                  <a:pt x="77" y="149"/>
                  <a:pt x="75" y="144"/>
                  <a:pt x="74" y="138"/>
                </a:cubicBezTo>
                <a:cubicBezTo>
                  <a:pt x="73" y="133"/>
                  <a:pt x="71" y="128"/>
                  <a:pt x="70" y="123"/>
                </a:cubicBezTo>
                <a:cubicBezTo>
                  <a:pt x="71" y="123"/>
                  <a:pt x="73" y="123"/>
                  <a:pt x="74" y="124"/>
                </a:cubicBezTo>
                <a:cubicBezTo>
                  <a:pt x="75" y="124"/>
                  <a:pt x="77" y="124"/>
                  <a:pt x="78" y="124"/>
                </a:cubicBezTo>
                <a:cubicBezTo>
                  <a:pt x="100" y="127"/>
                  <a:pt x="122" y="128"/>
                  <a:pt x="144" y="131"/>
                </a:cubicBezTo>
                <a:cubicBezTo>
                  <a:pt x="138" y="143"/>
                  <a:pt x="134" y="156"/>
                  <a:pt x="129" y="168"/>
                </a:cubicBezTo>
                <a:close/>
                <a:moveTo>
                  <a:pt x="174" y="102"/>
                </a:moveTo>
                <a:cubicBezTo>
                  <a:pt x="175" y="103"/>
                  <a:pt x="177" y="104"/>
                  <a:pt x="178" y="105"/>
                </a:cubicBezTo>
                <a:cubicBezTo>
                  <a:pt x="192" y="115"/>
                  <a:pt x="206" y="126"/>
                  <a:pt x="220" y="138"/>
                </a:cubicBezTo>
                <a:cubicBezTo>
                  <a:pt x="206" y="133"/>
                  <a:pt x="192" y="130"/>
                  <a:pt x="178" y="128"/>
                </a:cubicBezTo>
                <a:cubicBezTo>
                  <a:pt x="177" y="127"/>
                  <a:pt x="175" y="127"/>
                  <a:pt x="174" y="127"/>
                </a:cubicBezTo>
                <a:cubicBezTo>
                  <a:pt x="168" y="126"/>
                  <a:pt x="161" y="125"/>
                  <a:pt x="155" y="124"/>
                </a:cubicBezTo>
                <a:cubicBezTo>
                  <a:pt x="159" y="115"/>
                  <a:pt x="163" y="106"/>
                  <a:pt x="167" y="97"/>
                </a:cubicBezTo>
                <a:cubicBezTo>
                  <a:pt x="169" y="99"/>
                  <a:pt x="172" y="100"/>
                  <a:pt x="174" y="102"/>
                </a:cubicBezTo>
                <a:close/>
                <a:moveTo>
                  <a:pt x="174" y="37"/>
                </a:moveTo>
                <a:cubicBezTo>
                  <a:pt x="175" y="36"/>
                  <a:pt x="177" y="36"/>
                  <a:pt x="178" y="36"/>
                </a:cubicBezTo>
                <a:cubicBezTo>
                  <a:pt x="184" y="34"/>
                  <a:pt x="189" y="33"/>
                  <a:pt x="195" y="32"/>
                </a:cubicBezTo>
                <a:cubicBezTo>
                  <a:pt x="189" y="41"/>
                  <a:pt x="183" y="50"/>
                  <a:pt x="178" y="60"/>
                </a:cubicBezTo>
                <a:cubicBezTo>
                  <a:pt x="177" y="62"/>
                  <a:pt x="175" y="65"/>
                  <a:pt x="174" y="67"/>
                </a:cubicBezTo>
                <a:cubicBezTo>
                  <a:pt x="174" y="68"/>
                  <a:pt x="174" y="68"/>
                  <a:pt x="174" y="68"/>
                </a:cubicBezTo>
                <a:cubicBezTo>
                  <a:pt x="173" y="69"/>
                  <a:pt x="172" y="71"/>
                  <a:pt x="171" y="72"/>
                </a:cubicBezTo>
                <a:cubicBezTo>
                  <a:pt x="169" y="77"/>
                  <a:pt x="166" y="82"/>
                  <a:pt x="164" y="87"/>
                </a:cubicBezTo>
                <a:cubicBezTo>
                  <a:pt x="157" y="82"/>
                  <a:pt x="150" y="77"/>
                  <a:pt x="142" y="72"/>
                </a:cubicBezTo>
                <a:cubicBezTo>
                  <a:pt x="140" y="71"/>
                  <a:pt x="139" y="69"/>
                  <a:pt x="137" y="68"/>
                </a:cubicBezTo>
                <a:cubicBezTo>
                  <a:pt x="130" y="63"/>
                  <a:pt x="123" y="59"/>
                  <a:pt x="117" y="54"/>
                </a:cubicBezTo>
                <a:cubicBezTo>
                  <a:pt x="136" y="47"/>
                  <a:pt x="155" y="42"/>
                  <a:pt x="174" y="37"/>
                </a:cubicBezTo>
                <a:close/>
                <a:moveTo>
                  <a:pt x="125" y="68"/>
                </a:moveTo>
                <a:cubicBezTo>
                  <a:pt x="127" y="69"/>
                  <a:pt x="129" y="71"/>
                  <a:pt x="131" y="72"/>
                </a:cubicBezTo>
                <a:cubicBezTo>
                  <a:pt x="141" y="79"/>
                  <a:pt x="151" y="86"/>
                  <a:pt x="161" y="93"/>
                </a:cubicBezTo>
                <a:cubicBezTo>
                  <a:pt x="156" y="103"/>
                  <a:pt x="151" y="113"/>
                  <a:pt x="147" y="123"/>
                </a:cubicBezTo>
                <a:cubicBezTo>
                  <a:pt x="124" y="120"/>
                  <a:pt x="101" y="119"/>
                  <a:pt x="78" y="116"/>
                </a:cubicBezTo>
                <a:cubicBezTo>
                  <a:pt x="77" y="116"/>
                  <a:pt x="75" y="116"/>
                  <a:pt x="74" y="115"/>
                </a:cubicBezTo>
                <a:cubicBezTo>
                  <a:pt x="72" y="115"/>
                  <a:pt x="70" y="115"/>
                  <a:pt x="68" y="115"/>
                </a:cubicBezTo>
                <a:cubicBezTo>
                  <a:pt x="65" y="103"/>
                  <a:pt x="63" y="91"/>
                  <a:pt x="60" y="79"/>
                </a:cubicBezTo>
                <a:cubicBezTo>
                  <a:pt x="65" y="76"/>
                  <a:pt x="69" y="74"/>
                  <a:pt x="74" y="72"/>
                </a:cubicBezTo>
                <a:cubicBezTo>
                  <a:pt x="77" y="71"/>
                  <a:pt x="80" y="69"/>
                  <a:pt x="83" y="68"/>
                </a:cubicBezTo>
                <a:cubicBezTo>
                  <a:pt x="91" y="64"/>
                  <a:pt x="100" y="60"/>
                  <a:pt x="109" y="57"/>
                </a:cubicBezTo>
                <a:cubicBezTo>
                  <a:pt x="114" y="61"/>
                  <a:pt x="120" y="64"/>
                  <a:pt x="125" y="68"/>
                </a:cubicBezTo>
                <a:close/>
                <a:moveTo>
                  <a:pt x="102" y="52"/>
                </a:moveTo>
                <a:cubicBezTo>
                  <a:pt x="94" y="55"/>
                  <a:pt x="86" y="58"/>
                  <a:pt x="78" y="62"/>
                </a:cubicBezTo>
                <a:cubicBezTo>
                  <a:pt x="77" y="62"/>
                  <a:pt x="75" y="63"/>
                  <a:pt x="74" y="63"/>
                </a:cubicBezTo>
                <a:cubicBezTo>
                  <a:pt x="71" y="65"/>
                  <a:pt x="67" y="66"/>
                  <a:pt x="64" y="68"/>
                </a:cubicBezTo>
                <a:cubicBezTo>
                  <a:pt x="62" y="69"/>
                  <a:pt x="60" y="70"/>
                  <a:pt x="58" y="71"/>
                </a:cubicBezTo>
                <a:cubicBezTo>
                  <a:pt x="58" y="70"/>
                  <a:pt x="58" y="69"/>
                  <a:pt x="58" y="68"/>
                </a:cubicBezTo>
                <a:cubicBezTo>
                  <a:pt x="57" y="63"/>
                  <a:pt x="56" y="58"/>
                  <a:pt x="55" y="53"/>
                </a:cubicBezTo>
                <a:cubicBezTo>
                  <a:pt x="52" y="41"/>
                  <a:pt x="50" y="30"/>
                  <a:pt x="48" y="19"/>
                </a:cubicBezTo>
                <a:cubicBezTo>
                  <a:pt x="47" y="8"/>
                  <a:pt x="46" y="10"/>
                  <a:pt x="54" y="16"/>
                </a:cubicBezTo>
                <a:cubicBezTo>
                  <a:pt x="61" y="22"/>
                  <a:pt x="67" y="27"/>
                  <a:pt x="74" y="32"/>
                </a:cubicBezTo>
                <a:cubicBezTo>
                  <a:pt x="75" y="33"/>
                  <a:pt x="77" y="34"/>
                  <a:pt x="78" y="35"/>
                </a:cubicBezTo>
                <a:cubicBezTo>
                  <a:pt x="86" y="41"/>
                  <a:pt x="94" y="46"/>
                  <a:pt x="102" y="52"/>
                </a:cubicBezTo>
                <a:close/>
              </a:path>
            </a:pathLst>
          </a:custGeom>
          <a:solidFill>
            <a:srgbClr val="0051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4" name="chenying0907 460"/>
          <p:cNvSpPr>
            <a:spLocks noEditPoints="1"/>
          </p:cNvSpPr>
          <p:nvPr/>
        </p:nvSpPr>
        <p:spPr bwMode="auto">
          <a:xfrm>
            <a:off x="7857979" y="4228591"/>
            <a:ext cx="544512" cy="571499"/>
          </a:xfrm>
          <a:custGeom>
            <a:avLst/>
            <a:gdLst>
              <a:gd name="T0" fmla="*/ 40 w 249"/>
              <a:gd name="T1" fmla="*/ 3 h 262"/>
              <a:gd name="T2" fmla="*/ 53 w 249"/>
              <a:gd name="T3" fmla="*/ 72 h 262"/>
              <a:gd name="T4" fmla="*/ 3 w 249"/>
              <a:gd name="T5" fmla="*/ 103 h 262"/>
              <a:gd name="T6" fmla="*/ 64 w 249"/>
              <a:gd name="T7" fmla="*/ 122 h 262"/>
              <a:gd name="T8" fmla="*/ 78 w 249"/>
              <a:gd name="T9" fmla="*/ 181 h 262"/>
              <a:gd name="T10" fmla="*/ 107 w 249"/>
              <a:gd name="T11" fmla="*/ 259 h 262"/>
              <a:gd name="T12" fmla="*/ 137 w 249"/>
              <a:gd name="T13" fmla="*/ 168 h 262"/>
              <a:gd name="T14" fmla="*/ 174 w 249"/>
              <a:gd name="T15" fmla="*/ 135 h 262"/>
              <a:gd name="T16" fmla="*/ 226 w 249"/>
              <a:gd name="T17" fmla="*/ 149 h 262"/>
              <a:gd name="T18" fmla="*/ 244 w 249"/>
              <a:gd name="T19" fmla="*/ 160 h 262"/>
              <a:gd name="T20" fmla="*/ 178 w 249"/>
              <a:gd name="T21" fmla="*/ 97 h 262"/>
              <a:gd name="T22" fmla="*/ 170 w 249"/>
              <a:gd name="T23" fmla="*/ 91 h 262"/>
              <a:gd name="T24" fmla="*/ 178 w 249"/>
              <a:gd name="T25" fmla="*/ 76 h 262"/>
              <a:gd name="T26" fmla="*/ 182 w 249"/>
              <a:gd name="T27" fmla="*/ 68 h 262"/>
              <a:gd name="T28" fmla="*/ 203 w 249"/>
              <a:gd name="T29" fmla="*/ 22 h 262"/>
              <a:gd name="T30" fmla="*/ 174 w 249"/>
              <a:gd name="T31" fmla="*/ 29 h 262"/>
              <a:gd name="T32" fmla="*/ 78 w 249"/>
              <a:gd name="T33" fmla="*/ 27 h 262"/>
              <a:gd name="T34" fmla="*/ 45 w 249"/>
              <a:gd name="T35" fmla="*/ 1 h 262"/>
              <a:gd name="T36" fmla="*/ 55 w 249"/>
              <a:gd name="T37" fmla="*/ 81 h 262"/>
              <a:gd name="T38" fmla="*/ 15 w 249"/>
              <a:gd name="T39" fmla="*/ 105 h 262"/>
              <a:gd name="T40" fmla="*/ 127 w 249"/>
              <a:gd name="T41" fmla="*/ 172 h 262"/>
              <a:gd name="T42" fmla="*/ 83 w 249"/>
              <a:gd name="T43" fmla="*/ 172 h 262"/>
              <a:gd name="T44" fmla="*/ 78 w 249"/>
              <a:gd name="T45" fmla="*/ 154 h 262"/>
              <a:gd name="T46" fmla="*/ 70 w 249"/>
              <a:gd name="T47" fmla="*/ 123 h 262"/>
              <a:gd name="T48" fmla="*/ 78 w 249"/>
              <a:gd name="T49" fmla="*/ 124 h 262"/>
              <a:gd name="T50" fmla="*/ 129 w 249"/>
              <a:gd name="T51" fmla="*/ 168 h 262"/>
              <a:gd name="T52" fmla="*/ 178 w 249"/>
              <a:gd name="T53" fmla="*/ 105 h 262"/>
              <a:gd name="T54" fmla="*/ 178 w 249"/>
              <a:gd name="T55" fmla="*/ 128 h 262"/>
              <a:gd name="T56" fmla="*/ 155 w 249"/>
              <a:gd name="T57" fmla="*/ 124 h 262"/>
              <a:gd name="T58" fmla="*/ 174 w 249"/>
              <a:gd name="T59" fmla="*/ 102 h 262"/>
              <a:gd name="T60" fmla="*/ 178 w 249"/>
              <a:gd name="T61" fmla="*/ 36 h 262"/>
              <a:gd name="T62" fmla="*/ 178 w 249"/>
              <a:gd name="T63" fmla="*/ 60 h 262"/>
              <a:gd name="T64" fmla="*/ 174 w 249"/>
              <a:gd name="T65" fmla="*/ 68 h 262"/>
              <a:gd name="T66" fmla="*/ 164 w 249"/>
              <a:gd name="T67" fmla="*/ 87 h 262"/>
              <a:gd name="T68" fmla="*/ 137 w 249"/>
              <a:gd name="T69" fmla="*/ 68 h 262"/>
              <a:gd name="T70" fmla="*/ 174 w 249"/>
              <a:gd name="T71" fmla="*/ 37 h 262"/>
              <a:gd name="T72" fmla="*/ 131 w 249"/>
              <a:gd name="T73" fmla="*/ 72 h 262"/>
              <a:gd name="T74" fmla="*/ 147 w 249"/>
              <a:gd name="T75" fmla="*/ 123 h 262"/>
              <a:gd name="T76" fmla="*/ 74 w 249"/>
              <a:gd name="T77" fmla="*/ 115 h 262"/>
              <a:gd name="T78" fmla="*/ 60 w 249"/>
              <a:gd name="T79" fmla="*/ 79 h 262"/>
              <a:gd name="T80" fmla="*/ 83 w 249"/>
              <a:gd name="T81" fmla="*/ 68 h 262"/>
              <a:gd name="T82" fmla="*/ 125 w 249"/>
              <a:gd name="T83" fmla="*/ 68 h 262"/>
              <a:gd name="T84" fmla="*/ 78 w 249"/>
              <a:gd name="T85" fmla="*/ 62 h 262"/>
              <a:gd name="T86" fmla="*/ 64 w 249"/>
              <a:gd name="T87" fmla="*/ 68 h 262"/>
              <a:gd name="T88" fmla="*/ 58 w 249"/>
              <a:gd name="T89" fmla="*/ 68 h 262"/>
              <a:gd name="T90" fmla="*/ 48 w 249"/>
              <a:gd name="T91" fmla="*/ 19 h 262"/>
              <a:gd name="T92" fmla="*/ 74 w 249"/>
              <a:gd name="T93" fmla="*/ 32 h 262"/>
              <a:gd name="T94" fmla="*/ 102 w 249"/>
              <a:gd name="T95" fmla="*/ 5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9" h="262">
                <a:moveTo>
                  <a:pt x="45" y="1"/>
                </a:moveTo>
                <a:cubicBezTo>
                  <a:pt x="43" y="0"/>
                  <a:pt x="40" y="1"/>
                  <a:pt x="40" y="3"/>
                </a:cubicBezTo>
                <a:cubicBezTo>
                  <a:pt x="44" y="25"/>
                  <a:pt x="47" y="47"/>
                  <a:pt x="52" y="68"/>
                </a:cubicBezTo>
                <a:cubicBezTo>
                  <a:pt x="52" y="69"/>
                  <a:pt x="52" y="71"/>
                  <a:pt x="53" y="72"/>
                </a:cubicBezTo>
                <a:cubicBezTo>
                  <a:pt x="53" y="73"/>
                  <a:pt x="53" y="73"/>
                  <a:pt x="53" y="74"/>
                </a:cubicBezTo>
                <a:cubicBezTo>
                  <a:pt x="36" y="82"/>
                  <a:pt x="19" y="92"/>
                  <a:pt x="3" y="103"/>
                </a:cubicBezTo>
                <a:cubicBezTo>
                  <a:pt x="0" y="105"/>
                  <a:pt x="1" y="109"/>
                  <a:pt x="5" y="110"/>
                </a:cubicBezTo>
                <a:cubicBezTo>
                  <a:pt x="24" y="116"/>
                  <a:pt x="44" y="120"/>
                  <a:pt x="64" y="122"/>
                </a:cubicBezTo>
                <a:cubicBezTo>
                  <a:pt x="67" y="137"/>
                  <a:pt x="70" y="151"/>
                  <a:pt x="74" y="165"/>
                </a:cubicBezTo>
                <a:cubicBezTo>
                  <a:pt x="75" y="170"/>
                  <a:pt x="77" y="176"/>
                  <a:pt x="78" y="181"/>
                </a:cubicBezTo>
                <a:cubicBezTo>
                  <a:pt x="85" y="207"/>
                  <a:pt x="92" y="233"/>
                  <a:pt x="100" y="259"/>
                </a:cubicBezTo>
                <a:cubicBezTo>
                  <a:pt x="101" y="262"/>
                  <a:pt x="106" y="262"/>
                  <a:pt x="107" y="259"/>
                </a:cubicBezTo>
                <a:cubicBezTo>
                  <a:pt x="116" y="230"/>
                  <a:pt x="125" y="201"/>
                  <a:pt x="136" y="172"/>
                </a:cubicBezTo>
                <a:cubicBezTo>
                  <a:pt x="136" y="171"/>
                  <a:pt x="137" y="169"/>
                  <a:pt x="137" y="168"/>
                </a:cubicBezTo>
                <a:cubicBezTo>
                  <a:pt x="142" y="156"/>
                  <a:pt x="146" y="144"/>
                  <a:pt x="151" y="132"/>
                </a:cubicBezTo>
                <a:cubicBezTo>
                  <a:pt x="159" y="133"/>
                  <a:pt x="167" y="134"/>
                  <a:pt x="174" y="135"/>
                </a:cubicBezTo>
                <a:cubicBezTo>
                  <a:pt x="175" y="136"/>
                  <a:pt x="177" y="136"/>
                  <a:pt x="178" y="136"/>
                </a:cubicBezTo>
                <a:cubicBezTo>
                  <a:pt x="194" y="139"/>
                  <a:pt x="210" y="143"/>
                  <a:pt x="226" y="149"/>
                </a:cubicBezTo>
                <a:cubicBezTo>
                  <a:pt x="228" y="150"/>
                  <a:pt x="229" y="149"/>
                  <a:pt x="231" y="147"/>
                </a:cubicBezTo>
                <a:cubicBezTo>
                  <a:pt x="235" y="151"/>
                  <a:pt x="239" y="156"/>
                  <a:pt x="244" y="160"/>
                </a:cubicBezTo>
                <a:cubicBezTo>
                  <a:pt x="246" y="162"/>
                  <a:pt x="249" y="158"/>
                  <a:pt x="247" y="156"/>
                </a:cubicBezTo>
                <a:cubicBezTo>
                  <a:pt x="225" y="134"/>
                  <a:pt x="202" y="115"/>
                  <a:pt x="178" y="97"/>
                </a:cubicBezTo>
                <a:cubicBezTo>
                  <a:pt x="177" y="96"/>
                  <a:pt x="175" y="95"/>
                  <a:pt x="174" y="94"/>
                </a:cubicBezTo>
                <a:cubicBezTo>
                  <a:pt x="173" y="93"/>
                  <a:pt x="171" y="92"/>
                  <a:pt x="170" y="91"/>
                </a:cubicBezTo>
                <a:cubicBezTo>
                  <a:pt x="171" y="89"/>
                  <a:pt x="173" y="86"/>
                  <a:pt x="174" y="83"/>
                </a:cubicBezTo>
                <a:cubicBezTo>
                  <a:pt x="175" y="81"/>
                  <a:pt x="177" y="78"/>
                  <a:pt x="178" y="76"/>
                </a:cubicBezTo>
                <a:cubicBezTo>
                  <a:pt x="179" y="74"/>
                  <a:pt x="179" y="73"/>
                  <a:pt x="180" y="72"/>
                </a:cubicBezTo>
                <a:cubicBezTo>
                  <a:pt x="181" y="71"/>
                  <a:pt x="181" y="69"/>
                  <a:pt x="182" y="68"/>
                </a:cubicBezTo>
                <a:cubicBezTo>
                  <a:pt x="190" y="55"/>
                  <a:pt x="198" y="41"/>
                  <a:pt x="206" y="29"/>
                </a:cubicBezTo>
                <a:cubicBezTo>
                  <a:pt x="208" y="26"/>
                  <a:pt x="207" y="22"/>
                  <a:pt x="203" y="22"/>
                </a:cubicBezTo>
                <a:cubicBezTo>
                  <a:pt x="195" y="24"/>
                  <a:pt x="186" y="26"/>
                  <a:pt x="178" y="28"/>
                </a:cubicBezTo>
                <a:cubicBezTo>
                  <a:pt x="177" y="28"/>
                  <a:pt x="175" y="29"/>
                  <a:pt x="174" y="29"/>
                </a:cubicBezTo>
                <a:cubicBezTo>
                  <a:pt x="152" y="35"/>
                  <a:pt x="130" y="41"/>
                  <a:pt x="109" y="49"/>
                </a:cubicBezTo>
                <a:cubicBezTo>
                  <a:pt x="99" y="42"/>
                  <a:pt x="88" y="34"/>
                  <a:pt x="78" y="27"/>
                </a:cubicBezTo>
                <a:cubicBezTo>
                  <a:pt x="77" y="26"/>
                  <a:pt x="75" y="25"/>
                  <a:pt x="74" y="24"/>
                </a:cubicBezTo>
                <a:cubicBezTo>
                  <a:pt x="64" y="17"/>
                  <a:pt x="54" y="9"/>
                  <a:pt x="45" y="1"/>
                </a:cubicBezTo>
                <a:close/>
                <a:moveTo>
                  <a:pt x="15" y="105"/>
                </a:moveTo>
                <a:cubicBezTo>
                  <a:pt x="27" y="96"/>
                  <a:pt x="41" y="88"/>
                  <a:pt x="55" y="81"/>
                </a:cubicBezTo>
                <a:cubicBezTo>
                  <a:pt x="57" y="92"/>
                  <a:pt x="59" y="103"/>
                  <a:pt x="62" y="114"/>
                </a:cubicBezTo>
                <a:cubicBezTo>
                  <a:pt x="46" y="112"/>
                  <a:pt x="30" y="109"/>
                  <a:pt x="15" y="105"/>
                </a:cubicBezTo>
                <a:close/>
                <a:moveTo>
                  <a:pt x="129" y="168"/>
                </a:moveTo>
                <a:cubicBezTo>
                  <a:pt x="128" y="169"/>
                  <a:pt x="128" y="171"/>
                  <a:pt x="127" y="172"/>
                </a:cubicBezTo>
                <a:cubicBezTo>
                  <a:pt x="119" y="196"/>
                  <a:pt x="111" y="220"/>
                  <a:pt x="103" y="245"/>
                </a:cubicBezTo>
                <a:cubicBezTo>
                  <a:pt x="96" y="220"/>
                  <a:pt x="89" y="196"/>
                  <a:pt x="83" y="172"/>
                </a:cubicBezTo>
                <a:cubicBezTo>
                  <a:pt x="82" y="171"/>
                  <a:pt x="82" y="169"/>
                  <a:pt x="82" y="168"/>
                </a:cubicBezTo>
                <a:cubicBezTo>
                  <a:pt x="80" y="163"/>
                  <a:pt x="79" y="159"/>
                  <a:pt x="78" y="154"/>
                </a:cubicBezTo>
                <a:cubicBezTo>
                  <a:pt x="77" y="149"/>
                  <a:pt x="75" y="144"/>
                  <a:pt x="74" y="138"/>
                </a:cubicBezTo>
                <a:cubicBezTo>
                  <a:pt x="73" y="133"/>
                  <a:pt x="71" y="128"/>
                  <a:pt x="70" y="123"/>
                </a:cubicBezTo>
                <a:cubicBezTo>
                  <a:pt x="71" y="123"/>
                  <a:pt x="73" y="123"/>
                  <a:pt x="74" y="124"/>
                </a:cubicBezTo>
                <a:cubicBezTo>
                  <a:pt x="75" y="124"/>
                  <a:pt x="77" y="124"/>
                  <a:pt x="78" y="124"/>
                </a:cubicBezTo>
                <a:cubicBezTo>
                  <a:pt x="100" y="127"/>
                  <a:pt x="122" y="128"/>
                  <a:pt x="144" y="131"/>
                </a:cubicBezTo>
                <a:cubicBezTo>
                  <a:pt x="138" y="143"/>
                  <a:pt x="134" y="156"/>
                  <a:pt x="129" y="168"/>
                </a:cubicBezTo>
                <a:close/>
                <a:moveTo>
                  <a:pt x="174" y="102"/>
                </a:moveTo>
                <a:cubicBezTo>
                  <a:pt x="175" y="103"/>
                  <a:pt x="177" y="104"/>
                  <a:pt x="178" y="105"/>
                </a:cubicBezTo>
                <a:cubicBezTo>
                  <a:pt x="192" y="115"/>
                  <a:pt x="206" y="126"/>
                  <a:pt x="220" y="138"/>
                </a:cubicBezTo>
                <a:cubicBezTo>
                  <a:pt x="206" y="133"/>
                  <a:pt x="192" y="130"/>
                  <a:pt x="178" y="128"/>
                </a:cubicBezTo>
                <a:cubicBezTo>
                  <a:pt x="177" y="127"/>
                  <a:pt x="175" y="127"/>
                  <a:pt x="174" y="127"/>
                </a:cubicBezTo>
                <a:cubicBezTo>
                  <a:pt x="168" y="126"/>
                  <a:pt x="161" y="125"/>
                  <a:pt x="155" y="124"/>
                </a:cubicBezTo>
                <a:cubicBezTo>
                  <a:pt x="159" y="115"/>
                  <a:pt x="163" y="106"/>
                  <a:pt x="167" y="97"/>
                </a:cubicBezTo>
                <a:cubicBezTo>
                  <a:pt x="169" y="99"/>
                  <a:pt x="172" y="100"/>
                  <a:pt x="174" y="102"/>
                </a:cubicBezTo>
                <a:close/>
                <a:moveTo>
                  <a:pt x="174" y="37"/>
                </a:moveTo>
                <a:cubicBezTo>
                  <a:pt x="175" y="36"/>
                  <a:pt x="177" y="36"/>
                  <a:pt x="178" y="36"/>
                </a:cubicBezTo>
                <a:cubicBezTo>
                  <a:pt x="184" y="34"/>
                  <a:pt x="189" y="33"/>
                  <a:pt x="195" y="32"/>
                </a:cubicBezTo>
                <a:cubicBezTo>
                  <a:pt x="189" y="41"/>
                  <a:pt x="183" y="50"/>
                  <a:pt x="178" y="60"/>
                </a:cubicBezTo>
                <a:cubicBezTo>
                  <a:pt x="177" y="62"/>
                  <a:pt x="175" y="65"/>
                  <a:pt x="174" y="67"/>
                </a:cubicBezTo>
                <a:cubicBezTo>
                  <a:pt x="174" y="68"/>
                  <a:pt x="174" y="68"/>
                  <a:pt x="174" y="68"/>
                </a:cubicBezTo>
                <a:cubicBezTo>
                  <a:pt x="173" y="69"/>
                  <a:pt x="172" y="71"/>
                  <a:pt x="171" y="72"/>
                </a:cubicBezTo>
                <a:cubicBezTo>
                  <a:pt x="169" y="77"/>
                  <a:pt x="166" y="82"/>
                  <a:pt x="164" y="87"/>
                </a:cubicBezTo>
                <a:cubicBezTo>
                  <a:pt x="157" y="82"/>
                  <a:pt x="150" y="77"/>
                  <a:pt x="142" y="72"/>
                </a:cubicBezTo>
                <a:cubicBezTo>
                  <a:pt x="140" y="71"/>
                  <a:pt x="139" y="69"/>
                  <a:pt x="137" y="68"/>
                </a:cubicBezTo>
                <a:cubicBezTo>
                  <a:pt x="130" y="63"/>
                  <a:pt x="123" y="59"/>
                  <a:pt x="117" y="54"/>
                </a:cubicBezTo>
                <a:cubicBezTo>
                  <a:pt x="136" y="47"/>
                  <a:pt x="155" y="42"/>
                  <a:pt x="174" y="37"/>
                </a:cubicBezTo>
                <a:close/>
                <a:moveTo>
                  <a:pt x="125" y="68"/>
                </a:moveTo>
                <a:cubicBezTo>
                  <a:pt x="127" y="69"/>
                  <a:pt x="129" y="71"/>
                  <a:pt x="131" y="72"/>
                </a:cubicBezTo>
                <a:cubicBezTo>
                  <a:pt x="141" y="79"/>
                  <a:pt x="151" y="86"/>
                  <a:pt x="161" y="93"/>
                </a:cubicBezTo>
                <a:cubicBezTo>
                  <a:pt x="156" y="103"/>
                  <a:pt x="151" y="113"/>
                  <a:pt x="147" y="123"/>
                </a:cubicBezTo>
                <a:cubicBezTo>
                  <a:pt x="124" y="120"/>
                  <a:pt x="101" y="119"/>
                  <a:pt x="78" y="116"/>
                </a:cubicBezTo>
                <a:cubicBezTo>
                  <a:pt x="77" y="116"/>
                  <a:pt x="75" y="116"/>
                  <a:pt x="74" y="115"/>
                </a:cubicBezTo>
                <a:cubicBezTo>
                  <a:pt x="72" y="115"/>
                  <a:pt x="70" y="115"/>
                  <a:pt x="68" y="115"/>
                </a:cubicBezTo>
                <a:cubicBezTo>
                  <a:pt x="65" y="103"/>
                  <a:pt x="63" y="91"/>
                  <a:pt x="60" y="79"/>
                </a:cubicBezTo>
                <a:cubicBezTo>
                  <a:pt x="65" y="76"/>
                  <a:pt x="69" y="74"/>
                  <a:pt x="74" y="72"/>
                </a:cubicBezTo>
                <a:cubicBezTo>
                  <a:pt x="77" y="71"/>
                  <a:pt x="80" y="69"/>
                  <a:pt x="83" y="68"/>
                </a:cubicBezTo>
                <a:cubicBezTo>
                  <a:pt x="91" y="64"/>
                  <a:pt x="100" y="60"/>
                  <a:pt x="109" y="57"/>
                </a:cubicBezTo>
                <a:cubicBezTo>
                  <a:pt x="114" y="61"/>
                  <a:pt x="120" y="64"/>
                  <a:pt x="125" y="68"/>
                </a:cubicBezTo>
                <a:close/>
                <a:moveTo>
                  <a:pt x="102" y="52"/>
                </a:moveTo>
                <a:cubicBezTo>
                  <a:pt x="94" y="55"/>
                  <a:pt x="86" y="58"/>
                  <a:pt x="78" y="62"/>
                </a:cubicBezTo>
                <a:cubicBezTo>
                  <a:pt x="77" y="62"/>
                  <a:pt x="75" y="63"/>
                  <a:pt x="74" y="63"/>
                </a:cubicBezTo>
                <a:cubicBezTo>
                  <a:pt x="71" y="65"/>
                  <a:pt x="67" y="66"/>
                  <a:pt x="64" y="68"/>
                </a:cubicBezTo>
                <a:cubicBezTo>
                  <a:pt x="62" y="69"/>
                  <a:pt x="60" y="70"/>
                  <a:pt x="58" y="71"/>
                </a:cubicBezTo>
                <a:cubicBezTo>
                  <a:pt x="58" y="70"/>
                  <a:pt x="58" y="69"/>
                  <a:pt x="58" y="68"/>
                </a:cubicBezTo>
                <a:cubicBezTo>
                  <a:pt x="57" y="63"/>
                  <a:pt x="56" y="58"/>
                  <a:pt x="55" y="53"/>
                </a:cubicBezTo>
                <a:cubicBezTo>
                  <a:pt x="52" y="41"/>
                  <a:pt x="50" y="30"/>
                  <a:pt x="48" y="19"/>
                </a:cubicBezTo>
                <a:cubicBezTo>
                  <a:pt x="47" y="8"/>
                  <a:pt x="46" y="10"/>
                  <a:pt x="54" y="16"/>
                </a:cubicBezTo>
                <a:cubicBezTo>
                  <a:pt x="61" y="22"/>
                  <a:pt x="67" y="27"/>
                  <a:pt x="74" y="32"/>
                </a:cubicBezTo>
                <a:cubicBezTo>
                  <a:pt x="75" y="33"/>
                  <a:pt x="77" y="34"/>
                  <a:pt x="78" y="35"/>
                </a:cubicBezTo>
                <a:cubicBezTo>
                  <a:pt x="86" y="41"/>
                  <a:pt x="94" y="46"/>
                  <a:pt x="102" y="52"/>
                </a:cubicBezTo>
                <a:close/>
              </a:path>
            </a:pathLst>
          </a:custGeom>
          <a:solidFill>
            <a:srgbClr val="0051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5" name="chenying0907 456"/>
          <p:cNvSpPr>
            <a:spLocks noEditPoints="1"/>
          </p:cNvSpPr>
          <p:nvPr/>
        </p:nvSpPr>
        <p:spPr bwMode="auto">
          <a:xfrm>
            <a:off x="3752385" y="3858707"/>
            <a:ext cx="544513" cy="571501"/>
          </a:xfrm>
          <a:custGeom>
            <a:avLst/>
            <a:gdLst>
              <a:gd name="T0" fmla="*/ 40 w 249"/>
              <a:gd name="T1" fmla="*/ 3 h 262"/>
              <a:gd name="T2" fmla="*/ 53 w 249"/>
              <a:gd name="T3" fmla="*/ 72 h 262"/>
              <a:gd name="T4" fmla="*/ 3 w 249"/>
              <a:gd name="T5" fmla="*/ 103 h 262"/>
              <a:gd name="T6" fmla="*/ 64 w 249"/>
              <a:gd name="T7" fmla="*/ 122 h 262"/>
              <a:gd name="T8" fmla="*/ 78 w 249"/>
              <a:gd name="T9" fmla="*/ 181 h 262"/>
              <a:gd name="T10" fmla="*/ 107 w 249"/>
              <a:gd name="T11" fmla="*/ 259 h 262"/>
              <a:gd name="T12" fmla="*/ 137 w 249"/>
              <a:gd name="T13" fmla="*/ 168 h 262"/>
              <a:gd name="T14" fmla="*/ 174 w 249"/>
              <a:gd name="T15" fmla="*/ 135 h 262"/>
              <a:gd name="T16" fmla="*/ 226 w 249"/>
              <a:gd name="T17" fmla="*/ 149 h 262"/>
              <a:gd name="T18" fmla="*/ 244 w 249"/>
              <a:gd name="T19" fmla="*/ 160 h 262"/>
              <a:gd name="T20" fmla="*/ 178 w 249"/>
              <a:gd name="T21" fmla="*/ 97 h 262"/>
              <a:gd name="T22" fmla="*/ 170 w 249"/>
              <a:gd name="T23" fmla="*/ 91 h 262"/>
              <a:gd name="T24" fmla="*/ 178 w 249"/>
              <a:gd name="T25" fmla="*/ 76 h 262"/>
              <a:gd name="T26" fmla="*/ 182 w 249"/>
              <a:gd name="T27" fmla="*/ 68 h 262"/>
              <a:gd name="T28" fmla="*/ 203 w 249"/>
              <a:gd name="T29" fmla="*/ 22 h 262"/>
              <a:gd name="T30" fmla="*/ 174 w 249"/>
              <a:gd name="T31" fmla="*/ 29 h 262"/>
              <a:gd name="T32" fmla="*/ 78 w 249"/>
              <a:gd name="T33" fmla="*/ 27 h 262"/>
              <a:gd name="T34" fmla="*/ 45 w 249"/>
              <a:gd name="T35" fmla="*/ 1 h 262"/>
              <a:gd name="T36" fmla="*/ 55 w 249"/>
              <a:gd name="T37" fmla="*/ 81 h 262"/>
              <a:gd name="T38" fmla="*/ 15 w 249"/>
              <a:gd name="T39" fmla="*/ 105 h 262"/>
              <a:gd name="T40" fmla="*/ 127 w 249"/>
              <a:gd name="T41" fmla="*/ 172 h 262"/>
              <a:gd name="T42" fmla="*/ 83 w 249"/>
              <a:gd name="T43" fmla="*/ 172 h 262"/>
              <a:gd name="T44" fmla="*/ 78 w 249"/>
              <a:gd name="T45" fmla="*/ 154 h 262"/>
              <a:gd name="T46" fmla="*/ 70 w 249"/>
              <a:gd name="T47" fmla="*/ 123 h 262"/>
              <a:gd name="T48" fmla="*/ 78 w 249"/>
              <a:gd name="T49" fmla="*/ 124 h 262"/>
              <a:gd name="T50" fmla="*/ 129 w 249"/>
              <a:gd name="T51" fmla="*/ 168 h 262"/>
              <a:gd name="T52" fmla="*/ 178 w 249"/>
              <a:gd name="T53" fmla="*/ 105 h 262"/>
              <a:gd name="T54" fmla="*/ 178 w 249"/>
              <a:gd name="T55" fmla="*/ 128 h 262"/>
              <a:gd name="T56" fmla="*/ 155 w 249"/>
              <a:gd name="T57" fmla="*/ 124 h 262"/>
              <a:gd name="T58" fmla="*/ 174 w 249"/>
              <a:gd name="T59" fmla="*/ 102 h 262"/>
              <a:gd name="T60" fmla="*/ 178 w 249"/>
              <a:gd name="T61" fmla="*/ 36 h 262"/>
              <a:gd name="T62" fmla="*/ 178 w 249"/>
              <a:gd name="T63" fmla="*/ 60 h 262"/>
              <a:gd name="T64" fmla="*/ 174 w 249"/>
              <a:gd name="T65" fmla="*/ 68 h 262"/>
              <a:gd name="T66" fmla="*/ 164 w 249"/>
              <a:gd name="T67" fmla="*/ 87 h 262"/>
              <a:gd name="T68" fmla="*/ 137 w 249"/>
              <a:gd name="T69" fmla="*/ 68 h 262"/>
              <a:gd name="T70" fmla="*/ 174 w 249"/>
              <a:gd name="T71" fmla="*/ 37 h 262"/>
              <a:gd name="T72" fmla="*/ 131 w 249"/>
              <a:gd name="T73" fmla="*/ 72 h 262"/>
              <a:gd name="T74" fmla="*/ 147 w 249"/>
              <a:gd name="T75" fmla="*/ 123 h 262"/>
              <a:gd name="T76" fmla="*/ 74 w 249"/>
              <a:gd name="T77" fmla="*/ 115 h 262"/>
              <a:gd name="T78" fmla="*/ 60 w 249"/>
              <a:gd name="T79" fmla="*/ 79 h 262"/>
              <a:gd name="T80" fmla="*/ 83 w 249"/>
              <a:gd name="T81" fmla="*/ 68 h 262"/>
              <a:gd name="T82" fmla="*/ 125 w 249"/>
              <a:gd name="T83" fmla="*/ 68 h 262"/>
              <a:gd name="T84" fmla="*/ 78 w 249"/>
              <a:gd name="T85" fmla="*/ 62 h 262"/>
              <a:gd name="T86" fmla="*/ 64 w 249"/>
              <a:gd name="T87" fmla="*/ 68 h 262"/>
              <a:gd name="T88" fmla="*/ 58 w 249"/>
              <a:gd name="T89" fmla="*/ 68 h 262"/>
              <a:gd name="T90" fmla="*/ 48 w 249"/>
              <a:gd name="T91" fmla="*/ 19 h 262"/>
              <a:gd name="T92" fmla="*/ 74 w 249"/>
              <a:gd name="T93" fmla="*/ 32 h 262"/>
              <a:gd name="T94" fmla="*/ 102 w 249"/>
              <a:gd name="T95" fmla="*/ 5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9" h="262">
                <a:moveTo>
                  <a:pt x="45" y="1"/>
                </a:moveTo>
                <a:cubicBezTo>
                  <a:pt x="43" y="0"/>
                  <a:pt x="40" y="1"/>
                  <a:pt x="40" y="3"/>
                </a:cubicBezTo>
                <a:cubicBezTo>
                  <a:pt x="44" y="25"/>
                  <a:pt x="47" y="47"/>
                  <a:pt x="52" y="68"/>
                </a:cubicBezTo>
                <a:cubicBezTo>
                  <a:pt x="52" y="69"/>
                  <a:pt x="52" y="71"/>
                  <a:pt x="53" y="72"/>
                </a:cubicBezTo>
                <a:cubicBezTo>
                  <a:pt x="53" y="73"/>
                  <a:pt x="53" y="73"/>
                  <a:pt x="53" y="74"/>
                </a:cubicBezTo>
                <a:cubicBezTo>
                  <a:pt x="36" y="82"/>
                  <a:pt x="19" y="92"/>
                  <a:pt x="3" y="103"/>
                </a:cubicBezTo>
                <a:cubicBezTo>
                  <a:pt x="0" y="105"/>
                  <a:pt x="1" y="109"/>
                  <a:pt x="5" y="110"/>
                </a:cubicBezTo>
                <a:cubicBezTo>
                  <a:pt x="24" y="116"/>
                  <a:pt x="44" y="120"/>
                  <a:pt x="64" y="122"/>
                </a:cubicBezTo>
                <a:cubicBezTo>
                  <a:pt x="67" y="137"/>
                  <a:pt x="70" y="151"/>
                  <a:pt x="74" y="165"/>
                </a:cubicBezTo>
                <a:cubicBezTo>
                  <a:pt x="75" y="170"/>
                  <a:pt x="77" y="176"/>
                  <a:pt x="78" y="181"/>
                </a:cubicBezTo>
                <a:cubicBezTo>
                  <a:pt x="85" y="207"/>
                  <a:pt x="92" y="233"/>
                  <a:pt x="100" y="259"/>
                </a:cubicBezTo>
                <a:cubicBezTo>
                  <a:pt x="101" y="262"/>
                  <a:pt x="106" y="262"/>
                  <a:pt x="107" y="259"/>
                </a:cubicBezTo>
                <a:cubicBezTo>
                  <a:pt x="116" y="230"/>
                  <a:pt x="125" y="201"/>
                  <a:pt x="136" y="172"/>
                </a:cubicBezTo>
                <a:cubicBezTo>
                  <a:pt x="136" y="171"/>
                  <a:pt x="137" y="169"/>
                  <a:pt x="137" y="168"/>
                </a:cubicBezTo>
                <a:cubicBezTo>
                  <a:pt x="142" y="156"/>
                  <a:pt x="146" y="144"/>
                  <a:pt x="151" y="132"/>
                </a:cubicBezTo>
                <a:cubicBezTo>
                  <a:pt x="159" y="133"/>
                  <a:pt x="167" y="134"/>
                  <a:pt x="174" y="135"/>
                </a:cubicBezTo>
                <a:cubicBezTo>
                  <a:pt x="175" y="136"/>
                  <a:pt x="177" y="136"/>
                  <a:pt x="178" y="136"/>
                </a:cubicBezTo>
                <a:cubicBezTo>
                  <a:pt x="194" y="139"/>
                  <a:pt x="210" y="143"/>
                  <a:pt x="226" y="149"/>
                </a:cubicBezTo>
                <a:cubicBezTo>
                  <a:pt x="228" y="150"/>
                  <a:pt x="229" y="149"/>
                  <a:pt x="231" y="147"/>
                </a:cubicBezTo>
                <a:cubicBezTo>
                  <a:pt x="235" y="151"/>
                  <a:pt x="239" y="156"/>
                  <a:pt x="244" y="160"/>
                </a:cubicBezTo>
                <a:cubicBezTo>
                  <a:pt x="246" y="162"/>
                  <a:pt x="249" y="158"/>
                  <a:pt x="247" y="156"/>
                </a:cubicBezTo>
                <a:cubicBezTo>
                  <a:pt x="225" y="134"/>
                  <a:pt x="202" y="115"/>
                  <a:pt x="178" y="97"/>
                </a:cubicBezTo>
                <a:cubicBezTo>
                  <a:pt x="177" y="96"/>
                  <a:pt x="175" y="95"/>
                  <a:pt x="174" y="94"/>
                </a:cubicBezTo>
                <a:cubicBezTo>
                  <a:pt x="173" y="93"/>
                  <a:pt x="171" y="92"/>
                  <a:pt x="170" y="91"/>
                </a:cubicBezTo>
                <a:cubicBezTo>
                  <a:pt x="171" y="89"/>
                  <a:pt x="173" y="86"/>
                  <a:pt x="174" y="83"/>
                </a:cubicBezTo>
                <a:cubicBezTo>
                  <a:pt x="175" y="81"/>
                  <a:pt x="177" y="78"/>
                  <a:pt x="178" y="76"/>
                </a:cubicBezTo>
                <a:cubicBezTo>
                  <a:pt x="179" y="74"/>
                  <a:pt x="179" y="73"/>
                  <a:pt x="180" y="72"/>
                </a:cubicBezTo>
                <a:cubicBezTo>
                  <a:pt x="181" y="71"/>
                  <a:pt x="181" y="69"/>
                  <a:pt x="182" y="68"/>
                </a:cubicBezTo>
                <a:cubicBezTo>
                  <a:pt x="190" y="55"/>
                  <a:pt x="198" y="41"/>
                  <a:pt x="206" y="29"/>
                </a:cubicBezTo>
                <a:cubicBezTo>
                  <a:pt x="208" y="26"/>
                  <a:pt x="207" y="22"/>
                  <a:pt x="203" y="22"/>
                </a:cubicBezTo>
                <a:cubicBezTo>
                  <a:pt x="195" y="24"/>
                  <a:pt x="186" y="26"/>
                  <a:pt x="178" y="28"/>
                </a:cubicBezTo>
                <a:cubicBezTo>
                  <a:pt x="177" y="28"/>
                  <a:pt x="175" y="29"/>
                  <a:pt x="174" y="29"/>
                </a:cubicBezTo>
                <a:cubicBezTo>
                  <a:pt x="152" y="35"/>
                  <a:pt x="130" y="41"/>
                  <a:pt x="109" y="49"/>
                </a:cubicBezTo>
                <a:cubicBezTo>
                  <a:pt x="99" y="42"/>
                  <a:pt x="88" y="34"/>
                  <a:pt x="78" y="27"/>
                </a:cubicBezTo>
                <a:cubicBezTo>
                  <a:pt x="77" y="26"/>
                  <a:pt x="75" y="25"/>
                  <a:pt x="74" y="24"/>
                </a:cubicBezTo>
                <a:cubicBezTo>
                  <a:pt x="64" y="17"/>
                  <a:pt x="54" y="9"/>
                  <a:pt x="45" y="1"/>
                </a:cubicBezTo>
                <a:close/>
                <a:moveTo>
                  <a:pt x="15" y="105"/>
                </a:moveTo>
                <a:cubicBezTo>
                  <a:pt x="27" y="96"/>
                  <a:pt x="41" y="88"/>
                  <a:pt x="55" y="81"/>
                </a:cubicBezTo>
                <a:cubicBezTo>
                  <a:pt x="57" y="92"/>
                  <a:pt x="59" y="103"/>
                  <a:pt x="62" y="114"/>
                </a:cubicBezTo>
                <a:cubicBezTo>
                  <a:pt x="46" y="112"/>
                  <a:pt x="30" y="109"/>
                  <a:pt x="15" y="105"/>
                </a:cubicBezTo>
                <a:close/>
                <a:moveTo>
                  <a:pt x="129" y="168"/>
                </a:moveTo>
                <a:cubicBezTo>
                  <a:pt x="128" y="169"/>
                  <a:pt x="128" y="171"/>
                  <a:pt x="127" y="172"/>
                </a:cubicBezTo>
                <a:cubicBezTo>
                  <a:pt x="119" y="196"/>
                  <a:pt x="111" y="220"/>
                  <a:pt x="103" y="245"/>
                </a:cubicBezTo>
                <a:cubicBezTo>
                  <a:pt x="96" y="220"/>
                  <a:pt x="89" y="196"/>
                  <a:pt x="83" y="172"/>
                </a:cubicBezTo>
                <a:cubicBezTo>
                  <a:pt x="82" y="171"/>
                  <a:pt x="82" y="169"/>
                  <a:pt x="82" y="168"/>
                </a:cubicBezTo>
                <a:cubicBezTo>
                  <a:pt x="80" y="163"/>
                  <a:pt x="79" y="159"/>
                  <a:pt x="78" y="154"/>
                </a:cubicBezTo>
                <a:cubicBezTo>
                  <a:pt x="77" y="149"/>
                  <a:pt x="75" y="144"/>
                  <a:pt x="74" y="138"/>
                </a:cubicBezTo>
                <a:cubicBezTo>
                  <a:pt x="73" y="133"/>
                  <a:pt x="71" y="128"/>
                  <a:pt x="70" y="123"/>
                </a:cubicBezTo>
                <a:cubicBezTo>
                  <a:pt x="71" y="123"/>
                  <a:pt x="73" y="123"/>
                  <a:pt x="74" y="124"/>
                </a:cubicBezTo>
                <a:cubicBezTo>
                  <a:pt x="75" y="124"/>
                  <a:pt x="77" y="124"/>
                  <a:pt x="78" y="124"/>
                </a:cubicBezTo>
                <a:cubicBezTo>
                  <a:pt x="100" y="127"/>
                  <a:pt x="122" y="128"/>
                  <a:pt x="144" y="131"/>
                </a:cubicBezTo>
                <a:cubicBezTo>
                  <a:pt x="138" y="143"/>
                  <a:pt x="134" y="156"/>
                  <a:pt x="129" y="168"/>
                </a:cubicBezTo>
                <a:close/>
                <a:moveTo>
                  <a:pt x="174" y="102"/>
                </a:moveTo>
                <a:cubicBezTo>
                  <a:pt x="175" y="103"/>
                  <a:pt x="177" y="104"/>
                  <a:pt x="178" y="105"/>
                </a:cubicBezTo>
                <a:cubicBezTo>
                  <a:pt x="192" y="115"/>
                  <a:pt x="206" y="126"/>
                  <a:pt x="220" y="138"/>
                </a:cubicBezTo>
                <a:cubicBezTo>
                  <a:pt x="206" y="133"/>
                  <a:pt x="192" y="130"/>
                  <a:pt x="178" y="128"/>
                </a:cubicBezTo>
                <a:cubicBezTo>
                  <a:pt x="177" y="127"/>
                  <a:pt x="175" y="127"/>
                  <a:pt x="174" y="127"/>
                </a:cubicBezTo>
                <a:cubicBezTo>
                  <a:pt x="168" y="126"/>
                  <a:pt x="161" y="125"/>
                  <a:pt x="155" y="124"/>
                </a:cubicBezTo>
                <a:cubicBezTo>
                  <a:pt x="159" y="115"/>
                  <a:pt x="163" y="106"/>
                  <a:pt x="167" y="97"/>
                </a:cubicBezTo>
                <a:cubicBezTo>
                  <a:pt x="169" y="99"/>
                  <a:pt x="172" y="100"/>
                  <a:pt x="174" y="102"/>
                </a:cubicBezTo>
                <a:close/>
                <a:moveTo>
                  <a:pt x="174" y="37"/>
                </a:moveTo>
                <a:cubicBezTo>
                  <a:pt x="175" y="36"/>
                  <a:pt x="177" y="36"/>
                  <a:pt x="178" y="36"/>
                </a:cubicBezTo>
                <a:cubicBezTo>
                  <a:pt x="184" y="34"/>
                  <a:pt x="189" y="33"/>
                  <a:pt x="195" y="32"/>
                </a:cubicBezTo>
                <a:cubicBezTo>
                  <a:pt x="189" y="41"/>
                  <a:pt x="183" y="50"/>
                  <a:pt x="178" y="60"/>
                </a:cubicBezTo>
                <a:cubicBezTo>
                  <a:pt x="177" y="62"/>
                  <a:pt x="175" y="65"/>
                  <a:pt x="174" y="67"/>
                </a:cubicBezTo>
                <a:cubicBezTo>
                  <a:pt x="174" y="68"/>
                  <a:pt x="174" y="68"/>
                  <a:pt x="174" y="68"/>
                </a:cubicBezTo>
                <a:cubicBezTo>
                  <a:pt x="173" y="69"/>
                  <a:pt x="172" y="71"/>
                  <a:pt x="171" y="72"/>
                </a:cubicBezTo>
                <a:cubicBezTo>
                  <a:pt x="169" y="77"/>
                  <a:pt x="166" y="82"/>
                  <a:pt x="164" y="87"/>
                </a:cubicBezTo>
                <a:cubicBezTo>
                  <a:pt x="157" y="82"/>
                  <a:pt x="150" y="77"/>
                  <a:pt x="142" y="72"/>
                </a:cubicBezTo>
                <a:cubicBezTo>
                  <a:pt x="140" y="71"/>
                  <a:pt x="139" y="69"/>
                  <a:pt x="137" y="68"/>
                </a:cubicBezTo>
                <a:cubicBezTo>
                  <a:pt x="130" y="63"/>
                  <a:pt x="123" y="59"/>
                  <a:pt x="117" y="54"/>
                </a:cubicBezTo>
                <a:cubicBezTo>
                  <a:pt x="136" y="47"/>
                  <a:pt x="155" y="42"/>
                  <a:pt x="174" y="37"/>
                </a:cubicBezTo>
                <a:close/>
                <a:moveTo>
                  <a:pt x="125" y="68"/>
                </a:moveTo>
                <a:cubicBezTo>
                  <a:pt x="127" y="69"/>
                  <a:pt x="129" y="71"/>
                  <a:pt x="131" y="72"/>
                </a:cubicBezTo>
                <a:cubicBezTo>
                  <a:pt x="141" y="79"/>
                  <a:pt x="151" y="86"/>
                  <a:pt x="161" y="93"/>
                </a:cubicBezTo>
                <a:cubicBezTo>
                  <a:pt x="156" y="103"/>
                  <a:pt x="151" y="113"/>
                  <a:pt x="147" y="123"/>
                </a:cubicBezTo>
                <a:cubicBezTo>
                  <a:pt x="124" y="120"/>
                  <a:pt x="101" y="119"/>
                  <a:pt x="78" y="116"/>
                </a:cubicBezTo>
                <a:cubicBezTo>
                  <a:pt x="77" y="116"/>
                  <a:pt x="75" y="116"/>
                  <a:pt x="74" y="115"/>
                </a:cubicBezTo>
                <a:cubicBezTo>
                  <a:pt x="72" y="115"/>
                  <a:pt x="70" y="115"/>
                  <a:pt x="68" y="115"/>
                </a:cubicBezTo>
                <a:cubicBezTo>
                  <a:pt x="65" y="103"/>
                  <a:pt x="63" y="91"/>
                  <a:pt x="60" y="79"/>
                </a:cubicBezTo>
                <a:cubicBezTo>
                  <a:pt x="65" y="76"/>
                  <a:pt x="69" y="74"/>
                  <a:pt x="74" y="72"/>
                </a:cubicBezTo>
                <a:cubicBezTo>
                  <a:pt x="77" y="71"/>
                  <a:pt x="80" y="69"/>
                  <a:pt x="83" y="68"/>
                </a:cubicBezTo>
                <a:cubicBezTo>
                  <a:pt x="91" y="64"/>
                  <a:pt x="100" y="60"/>
                  <a:pt x="109" y="57"/>
                </a:cubicBezTo>
                <a:cubicBezTo>
                  <a:pt x="114" y="61"/>
                  <a:pt x="120" y="64"/>
                  <a:pt x="125" y="68"/>
                </a:cubicBezTo>
                <a:close/>
                <a:moveTo>
                  <a:pt x="102" y="52"/>
                </a:moveTo>
                <a:cubicBezTo>
                  <a:pt x="94" y="55"/>
                  <a:pt x="86" y="58"/>
                  <a:pt x="78" y="62"/>
                </a:cubicBezTo>
                <a:cubicBezTo>
                  <a:pt x="77" y="62"/>
                  <a:pt x="75" y="63"/>
                  <a:pt x="74" y="63"/>
                </a:cubicBezTo>
                <a:cubicBezTo>
                  <a:pt x="71" y="65"/>
                  <a:pt x="67" y="66"/>
                  <a:pt x="64" y="68"/>
                </a:cubicBezTo>
                <a:cubicBezTo>
                  <a:pt x="62" y="69"/>
                  <a:pt x="60" y="70"/>
                  <a:pt x="58" y="71"/>
                </a:cubicBezTo>
                <a:cubicBezTo>
                  <a:pt x="58" y="70"/>
                  <a:pt x="58" y="69"/>
                  <a:pt x="58" y="68"/>
                </a:cubicBezTo>
                <a:cubicBezTo>
                  <a:pt x="57" y="63"/>
                  <a:pt x="56" y="58"/>
                  <a:pt x="55" y="53"/>
                </a:cubicBezTo>
                <a:cubicBezTo>
                  <a:pt x="52" y="41"/>
                  <a:pt x="50" y="30"/>
                  <a:pt x="48" y="19"/>
                </a:cubicBezTo>
                <a:cubicBezTo>
                  <a:pt x="47" y="8"/>
                  <a:pt x="46" y="10"/>
                  <a:pt x="54" y="16"/>
                </a:cubicBezTo>
                <a:cubicBezTo>
                  <a:pt x="61" y="22"/>
                  <a:pt x="67" y="27"/>
                  <a:pt x="74" y="32"/>
                </a:cubicBezTo>
                <a:cubicBezTo>
                  <a:pt x="75" y="33"/>
                  <a:pt x="77" y="34"/>
                  <a:pt x="78" y="35"/>
                </a:cubicBezTo>
                <a:cubicBezTo>
                  <a:pt x="86" y="41"/>
                  <a:pt x="94" y="46"/>
                  <a:pt x="102" y="52"/>
                </a:cubicBezTo>
                <a:close/>
              </a:path>
            </a:pathLst>
          </a:custGeom>
          <a:solidFill>
            <a:srgbClr val="0051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6" name="chenying0907 460"/>
          <p:cNvSpPr>
            <a:spLocks noEditPoints="1"/>
          </p:cNvSpPr>
          <p:nvPr/>
        </p:nvSpPr>
        <p:spPr bwMode="auto">
          <a:xfrm>
            <a:off x="7785390" y="1837819"/>
            <a:ext cx="544512" cy="571499"/>
          </a:xfrm>
          <a:custGeom>
            <a:avLst/>
            <a:gdLst>
              <a:gd name="T0" fmla="*/ 40 w 249"/>
              <a:gd name="T1" fmla="*/ 3 h 262"/>
              <a:gd name="T2" fmla="*/ 53 w 249"/>
              <a:gd name="T3" fmla="*/ 72 h 262"/>
              <a:gd name="T4" fmla="*/ 3 w 249"/>
              <a:gd name="T5" fmla="*/ 103 h 262"/>
              <a:gd name="T6" fmla="*/ 64 w 249"/>
              <a:gd name="T7" fmla="*/ 122 h 262"/>
              <a:gd name="T8" fmla="*/ 78 w 249"/>
              <a:gd name="T9" fmla="*/ 181 h 262"/>
              <a:gd name="T10" fmla="*/ 107 w 249"/>
              <a:gd name="T11" fmla="*/ 259 h 262"/>
              <a:gd name="T12" fmla="*/ 137 w 249"/>
              <a:gd name="T13" fmla="*/ 168 h 262"/>
              <a:gd name="T14" fmla="*/ 174 w 249"/>
              <a:gd name="T15" fmla="*/ 135 h 262"/>
              <a:gd name="T16" fmla="*/ 226 w 249"/>
              <a:gd name="T17" fmla="*/ 149 h 262"/>
              <a:gd name="T18" fmla="*/ 244 w 249"/>
              <a:gd name="T19" fmla="*/ 160 h 262"/>
              <a:gd name="T20" fmla="*/ 178 w 249"/>
              <a:gd name="T21" fmla="*/ 97 h 262"/>
              <a:gd name="T22" fmla="*/ 170 w 249"/>
              <a:gd name="T23" fmla="*/ 91 h 262"/>
              <a:gd name="T24" fmla="*/ 178 w 249"/>
              <a:gd name="T25" fmla="*/ 76 h 262"/>
              <a:gd name="T26" fmla="*/ 182 w 249"/>
              <a:gd name="T27" fmla="*/ 68 h 262"/>
              <a:gd name="T28" fmla="*/ 203 w 249"/>
              <a:gd name="T29" fmla="*/ 22 h 262"/>
              <a:gd name="T30" fmla="*/ 174 w 249"/>
              <a:gd name="T31" fmla="*/ 29 h 262"/>
              <a:gd name="T32" fmla="*/ 78 w 249"/>
              <a:gd name="T33" fmla="*/ 27 h 262"/>
              <a:gd name="T34" fmla="*/ 45 w 249"/>
              <a:gd name="T35" fmla="*/ 1 h 262"/>
              <a:gd name="T36" fmla="*/ 55 w 249"/>
              <a:gd name="T37" fmla="*/ 81 h 262"/>
              <a:gd name="T38" fmla="*/ 15 w 249"/>
              <a:gd name="T39" fmla="*/ 105 h 262"/>
              <a:gd name="T40" fmla="*/ 127 w 249"/>
              <a:gd name="T41" fmla="*/ 172 h 262"/>
              <a:gd name="T42" fmla="*/ 83 w 249"/>
              <a:gd name="T43" fmla="*/ 172 h 262"/>
              <a:gd name="T44" fmla="*/ 78 w 249"/>
              <a:gd name="T45" fmla="*/ 154 h 262"/>
              <a:gd name="T46" fmla="*/ 70 w 249"/>
              <a:gd name="T47" fmla="*/ 123 h 262"/>
              <a:gd name="T48" fmla="*/ 78 w 249"/>
              <a:gd name="T49" fmla="*/ 124 h 262"/>
              <a:gd name="T50" fmla="*/ 129 w 249"/>
              <a:gd name="T51" fmla="*/ 168 h 262"/>
              <a:gd name="T52" fmla="*/ 178 w 249"/>
              <a:gd name="T53" fmla="*/ 105 h 262"/>
              <a:gd name="T54" fmla="*/ 178 w 249"/>
              <a:gd name="T55" fmla="*/ 128 h 262"/>
              <a:gd name="T56" fmla="*/ 155 w 249"/>
              <a:gd name="T57" fmla="*/ 124 h 262"/>
              <a:gd name="T58" fmla="*/ 174 w 249"/>
              <a:gd name="T59" fmla="*/ 102 h 262"/>
              <a:gd name="T60" fmla="*/ 178 w 249"/>
              <a:gd name="T61" fmla="*/ 36 h 262"/>
              <a:gd name="T62" fmla="*/ 178 w 249"/>
              <a:gd name="T63" fmla="*/ 60 h 262"/>
              <a:gd name="T64" fmla="*/ 174 w 249"/>
              <a:gd name="T65" fmla="*/ 68 h 262"/>
              <a:gd name="T66" fmla="*/ 164 w 249"/>
              <a:gd name="T67" fmla="*/ 87 h 262"/>
              <a:gd name="T68" fmla="*/ 137 w 249"/>
              <a:gd name="T69" fmla="*/ 68 h 262"/>
              <a:gd name="T70" fmla="*/ 174 w 249"/>
              <a:gd name="T71" fmla="*/ 37 h 262"/>
              <a:gd name="T72" fmla="*/ 131 w 249"/>
              <a:gd name="T73" fmla="*/ 72 h 262"/>
              <a:gd name="T74" fmla="*/ 147 w 249"/>
              <a:gd name="T75" fmla="*/ 123 h 262"/>
              <a:gd name="T76" fmla="*/ 74 w 249"/>
              <a:gd name="T77" fmla="*/ 115 h 262"/>
              <a:gd name="T78" fmla="*/ 60 w 249"/>
              <a:gd name="T79" fmla="*/ 79 h 262"/>
              <a:gd name="T80" fmla="*/ 83 w 249"/>
              <a:gd name="T81" fmla="*/ 68 h 262"/>
              <a:gd name="T82" fmla="*/ 125 w 249"/>
              <a:gd name="T83" fmla="*/ 68 h 262"/>
              <a:gd name="T84" fmla="*/ 78 w 249"/>
              <a:gd name="T85" fmla="*/ 62 h 262"/>
              <a:gd name="T86" fmla="*/ 64 w 249"/>
              <a:gd name="T87" fmla="*/ 68 h 262"/>
              <a:gd name="T88" fmla="*/ 58 w 249"/>
              <a:gd name="T89" fmla="*/ 68 h 262"/>
              <a:gd name="T90" fmla="*/ 48 w 249"/>
              <a:gd name="T91" fmla="*/ 19 h 262"/>
              <a:gd name="T92" fmla="*/ 74 w 249"/>
              <a:gd name="T93" fmla="*/ 32 h 262"/>
              <a:gd name="T94" fmla="*/ 102 w 249"/>
              <a:gd name="T95" fmla="*/ 5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9" h="262">
                <a:moveTo>
                  <a:pt x="45" y="1"/>
                </a:moveTo>
                <a:cubicBezTo>
                  <a:pt x="43" y="0"/>
                  <a:pt x="40" y="1"/>
                  <a:pt x="40" y="3"/>
                </a:cubicBezTo>
                <a:cubicBezTo>
                  <a:pt x="44" y="25"/>
                  <a:pt x="47" y="47"/>
                  <a:pt x="52" y="68"/>
                </a:cubicBezTo>
                <a:cubicBezTo>
                  <a:pt x="52" y="69"/>
                  <a:pt x="52" y="71"/>
                  <a:pt x="53" y="72"/>
                </a:cubicBezTo>
                <a:cubicBezTo>
                  <a:pt x="53" y="73"/>
                  <a:pt x="53" y="73"/>
                  <a:pt x="53" y="74"/>
                </a:cubicBezTo>
                <a:cubicBezTo>
                  <a:pt x="36" y="82"/>
                  <a:pt x="19" y="92"/>
                  <a:pt x="3" y="103"/>
                </a:cubicBezTo>
                <a:cubicBezTo>
                  <a:pt x="0" y="105"/>
                  <a:pt x="1" y="109"/>
                  <a:pt x="5" y="110"/>
                </a:cubicBezTo>
                <a:cubicBezTo>
                  <a:pt x="24" y="116"/>
                  <a:pt x="44" y="120"/>
                  <a:pt x="64" y="122"/>
                </a:cubicBezTo>
                <a:cubicBezTo>
                  <a:pt x="67" y="137"/>
                  <a:pt x="70" y="151"/>
                  <a:pt x="74" y="165"/>
                </a:cubicBezTo>
                <a:cubicBezTo>
                  <a:pt x="75" y="170"/>
                  <a:pt x="77" y="176"/>
                  <a:pt x="78" y="181"/>
                </a:cubicBezTo>
                <a:cubicBezTo>
                  <a:pt x="85" y="207"/>
                  <a:pt x="92" y="233"/>
                  <a:pt x="100" y="259"/>
                </a:cubicBezTo>
                <a:cubicBezTo>
                  <a:pt x="101" y="262"/>
                  <a:pt x="106" y="262"/>
                  <a:pt x="107" y="259"/>
                </a:cubicBezTo>
                <a:cubicBezTo>
                  <a:pt x="116" y="230"/>
                  <a:pt x="125" y="201"/>
                  <a:pt x="136" y="172"/>
                </a:cubicBezTo>
                <a:cubicBezTo>
                  <a:pt x="136" y="171"/>
                  <a:pt x="137" y="169"/>
                  <a:pt x="137" y="168"/>
                </a:cubicBezTo>
                <a:cubicBezTo>
                  <a:pt x="142" y="156"/>
                  <a:pt x="146" y="144"/>
                  <a:pt x="151" y="132"/>
                </a:cubicBezTo>
                <a:cubicBezTo>
                  <a:pt x="159" y="133"/>
                  <a:pt x="167" y="134"/>
                  <a:pt x="174" y="135"/>
                </a:cubicBezTo>
                <a:cubicBezTo>
                  <a:pt x="175" y="136"/>
                  <a:pt x="177" y="136"/>
                  <a:pt x="178" y="136"/>
                </a:cubicBezTo>
                <a:cubicBezTo>
                  <a:pt x="194" y="139"/>
                  <a:pt x="210" y="143"/>
                  <a:pt x="226" y="149"/>
                </a:cubicBezTo>
                <a:cubicBezTo>
                  <a:pt x="228" y="150"/>
                  <a:pt x="229" y="149"/>
                  <a:pt x="231" y="147"/>
                </a:cubicBezTo>
                <a:cubicBezTo>
                  <a:pt x="235" y="151"/>
                  <a:pt x="239" y="156"/>
                  <a:pt x="244" y="160"/>
                </a:cubicBezTo>
                <a:cubicBezTo>
                  <a:pt x="246" y="162"/>
                  <a:pt x="249" y="158"/>
                  <a:pt x="247" y="156"/>
                </a:cubicBezTo>
                <a:cubicBezTo>
                  <a:pt x="225" y="134"/>
                  <a:pt x="202" y="115"/>
                  <a:pt x="178" y="97"/>
                </a:cubicBezTo>
                <a:cubicBezTo>
                  <a:pt x="177" y="96"/>
                  <a:pt x="175" y="95"/>
                  <a:pt x="174" y="94"/>
                </a:cubicBezTo>
                <a:cubicBezTo>
                  <a:pt x="173" y="93"/>
                  <a:pt x="171" y="92"/>
                  <a:pt x="170" y="91"/>
                </a:cubicBezTo>
                <a:cubicBezTo>
                  <a:pt x="171" y="89"/>
                  <a:pt x="173" y="86"/>
                  <a:pt x="174" y="83"/>
                </a:cubicBezTo>
                <a:cubicBezTo>
                  <a:pt x="175" y="81"/>
                  <a:pt x="177" y="78"/>
                  <a:pt x="178" y="76"/>
                </a:cubicBezTo>
                <a:cubicBezTo>
                  <a:pt x="179" y="74"/>
                  <a:pt x="179" y="73"/>
                  <a:pt x="180" y="72"/>
                </a:cubicBezTo>
                <a:cubicBezTo>
                  <a:pt x="181" y="71"/>
                  <a:pt x="181" y="69"/>
                  <a:pt x="182" y="68"/>
                </a:cubicBezTo>
                <a:cubicBezTo>
                  <a:pt x="190" y="55"/>
                  <a:pt x="198" y="41"/>
                  <a:pt x="206" y="29"/>
                </a:cubicBezTo>
                <a:cubicBezTo>
                  <a:pt x="208" y="26"/>
                  <a:pt x="207" y="22"/>
                  <a:pt x="203" y="22"/>
                </a:cubicBezTo>
                <a:cubicBezTo>
                  <a:pt x="195" y="24"/>
                  <a:pt x="186" y="26"/>
                  <a:pt x="178" y="28"/>
                </a:cubicBezTo>
                <a:cubicBezTo>
                  <a:pt x="177" y="28"/>
                  <a:pt x="175" y="29"/>
                  <a:pt x="174" y="29"/>
                </a:cubicBezTo>
                <a:cubicBezTo>
                  <a:pt x="152" y="35"/>
                  <a:pt x="130" y="41"/>
                  <a:pt x="109" y="49"/>
                </a:cubicBezTo>
                <a:cubicBezTo>
                  <a:pt x="99" y="42"/>
                  <a:pt x="88" y="34"/>
                  <a:pt x="78" y="27"/>
                </a:cubicBezTo>
                <a:cubicBezTo>
                  <a:pt x="77" y="26"/>
                  <a:pt x="75" y="25"/>
                  <a:pt x="74" y="24"/>
                </a:cubicBezTo>
                <a:cubicBezTo>
                  <a:pt x="64" y="17"/>
                  <a:pt x="54" y="9"/>
                  <a:pt x="45" y="1"/>
                </a:cubicBezTo>
                <a:close/>
                <a:moveTo>
                  <a:pt x="15" y="105"/>
                </a:moveTo>
                <a:cubicBezTo>
                  <a:pt x="27" y="96"/>
                  <a:pt x="41" y="88"/>
                  <a:pt x="55" y="81"/>
                </a:cubicBezTo>
                <a:cubicBezTo>
                  <a:pt x="57" y="92"/>
                  <a:pt x="59" y="103"/>
                  <a:pt x="62" y="114"/>
                </a:cubicBezTo>
                <a:cubicBezTo>
                  <a:pt x="46" y="112"/>
                  <a:pt x="30" y="109"/>
                  <a:pt x="15" y="105"/>
                </a:cubicBezTo>
                <a:close/>
                <a:moveTo>
                  <a:pt x="129" y="168"/>
                </a:moveTo>
                <a:cubicBezTo>
                  <a:pt x="128" y="169"/>
                  <a:pt x="128" y="171"/>
                  <a:pt x="127" y="172"/>
                </a:cubicBezTo>
                <a:cubicBezTo>
                  <a:pt x="119" y="196"/>
                  <a:pt x="111" y="220"/>
                  <a:pt x="103" y="245"/>
                </a:cubicBezTo>
                <a:cubicBezTo>
                  <a:pt x="96" y="220"/>
                  <a:pt x="89" y="196"/>
                  <a:pt x="83" y="172"/>
                </a:cubicBezTo>
                <a:cubicBezTo>
                  <a:pt x="82" y="171"/>
                  <a:pt x="82" y="169"/>
                  <a:pt x="82" y="168"/>
                </a:cubicBezTo>
                <a:cubicBezTo>
                  <a:pt x="80" y="163"/>
                  <a:pt x="79" y="159"/>
                  <a:pt x="78" y="154"/>
                </a:cubicBezTo>
                <a:cubicBezTo>
                  <a:pt x="77" y="149"/>
                  <a:pt x="75" y="144"/>
                  <a:pt x="74" y="138"/>
                </a:cubicBezTo>
                <a:cubicBezTo>
                  <a:pt x="73" y="133"/>
                  <a:pt x="71" y="128"/>
                  <a:pt x="70" y="123"/>
                </a:cubicBezTo>
                <a:cubicBezTo>
                  <a:pt x="71" y="123"/>
                  <a:pt x="73" y="123"/>
                  <a:pt x="74" y="124"/>
                </a:cubicBezTo>
                <a:cubicBezTo>
                  <a:pt x="75" y="124"/>
                  <a:pt x="77" y="124"/>
                  <a:pt x="78" y="124"/>
                </a:cubicBezTo>
                <a:cubicBezTo>
                  <a:pt x="100" y="127"/>
                  <a:pt x="122" y="128"/>
                  <a:pt x="144" y="131"/>
                </a:cubicBezTo>
                <a:cubicBezTo>
                  <a:pt x="138" y="143"/>
                  <a:pt x="134" y="156"/>
                  <a:pt x="129" y="168"/>
                </a:cubicBezTo>
                <a:close/>
                <a:moveTo>
                  <a:pt x="174" y="102"/>
                </a:moveTo>
                <a:cubicBezTo>
                  <a:pt x="175" y="103"/>
                  <a:pt x="177" y="104"/>
                  <a:pt x="178" y="105"/>
                </a:cubicBezTo>
                <a:cubicBezTo>
                  <a:pt x="192" y="115"/>
                  <a:pt x="206" y="126"/>
                  <a:pt x="220" y="138"/>
                </a:cubicBezTo>
                <a:cubicBezTo>
                  <a:pt x="206" y="133"/>
                  <a:pt x="192" y="130"/>
                  <a:pt x="178" y="128"/>
                </a:cubicBezTo>
                <a:cubicBezTo>
                  <a:pt x="177" y="127"/>
                  <a:pt x="175" y="127"/>
                  <a:pt x="174" y="127"/>
                </a:cubicBezTo>
                <a:cubicBezTo>
                  <a:pt x="168" y="126"/>
                  <a:pt x="161" y="125"/>
                  <a:pt x="155" y="124"/>
                </a:cubicBezTo>
                <a:cubicBezTo>
                  <a:pt x="159" y="115"/>
                  <a:pt x="163" y="106"/>
                  <a:pt x="167" y="97"/>
                </a:cubicBezTo>
                <a:cubicBezTo>
                  <a:pt x="169" y="99"/>
                  <a:pt x="172" y="100"/>
                  <a:pt x="174" y="102"/>
                </a:cubicBezTo>
                <a:close/>
                <a:moveTo>
                  <a:pt x="174" y="37"/>
                </a:moveTo>
                <a:cubicBezTo>
                  <a:pt x="175" y="36"/>
                  <a:pt x="177" y="36"/>
                  <a:pt x="178" y="36"/>
                </a:cubicBezTo>
                <a:cubicBezTo>
                  <a:pt x="184" y="34"/>
                  <a:pt x="189" y="33"/>
                  <a:pt x="195" y="32"/>
                </a:cubicBezTo>
                <a:cubicBezTo>
                  <a:pt x="189" y="41"/>
                  <a:pt x="183" y="50"/>
                  <a:pt x="178" y="60"/>
                </a:cubicBezTo>
                <a:cubicBezTo>
                  <a:pt x="177" y="62"/>
                  <a:pt x="175" y="65"/>
                  <a:pt x="174" y="67"/>
                </a:cubicBezTo>
                <a:cubicBezTo>
                  <a:pt x="174" y="68"/>
                  <a:pt x="174" y="68"/>
                  <a:pt x="174" y="68"/>
                </a:cubicBezTo>
                <a:cubicBezTo>
                  <a:pt x="173" y="69"/>
                  <a:pt x="172" y="71"/>
                  <a:pt x="171" y="72"/>
                </a:cubicBezTo>
                <a:cubicBezTo>
                  <a:pt x="169" y="77"/>
                  <a:pt x="166" y="82"/>
                  <a:pt x="164" y="87"/>
                </a:cubicBezTo>
                <a:cubicBezTo>
                  <a:pt x="157" y="82"/>
                  <a:pt x="150" y="77"/>
                  <a:pt x="142" y="72"/>
                </a:cubicBezTo>
                <a:cubicBezTo>
                  <a:pt x="140" y="71"/>
                  <a:pt x="139" y="69"/>
                  <a:pt x="137" y="68"/>
                </a:cubicBezTo>
                <a:cubicBezTo>
                  <a:pt x="130" y="63"/>
                  <a:pt x="123" y="59"/>
                  <a:pt x="117" y="54"/>
                </a:cubicBezTo>
                <a:cubicBezTo>
                  <a:pt x="136" y="47"/>
                  <a:pt x="155" y="42"/>
                  <a:pt x="174" y="37"/>
                </a:cubicBezTo>
                <a:close/>
                <a:moveTo>
                  <a:pt x="125" y="68"/>
                </a:moveTo>
                <a:cubicBezTo>
                  <a:pt x="127" y="69"/>
                  <a:pt x="129" y="71"/>
                  <a:pt x="131" y="72"/>
                </a:cubicBezTo>
                <a:cubicBezTo>
                  <a:pt x="141" y="79"/>
                  <a:pt x="151" y="86"/>
                  <a:pt x="161" y="93"/>
                </a:cubicBezTo>
                <a:cubicBezTo>
                  <a:pt x="156" y="103"/>
                  <a:pt x="151" y="113"/>
                  <a:pt x="147" y="123"/>
                </a:cubicBezTo>
                <a:cubicBezTo>
                  <a:pt x="124" y="120"/>
                  <a:pt x="101" y="119"/>
                  <a:pt x="78" y="116"/>
                </a:cubicBezTo>
                <a:cubicBezTo>
                  <a:pt x="77" y="116"/>
                  <a:pt x="75" y="116"/>
                  <a:pt x="74" y="115"/>
                </a:cubicBezTo>
                <a:cubicBezTo>
                  <a:pt x="72" y="115"/>
                  <a:pt x="70" y="115"/>
                  <a:pt x="68" y="115"/>
                </a:cubicBezTo>
                <a:cubicBezTo>
                  <a:pt x="65" y="103"/>
                  <a:pt x="63" y="91"/>
                  <a:pt x="60" y="79"/>
                </a:cubicBezTo>
                <a:cubicBezTo>
                  <a:pt x="65" y="76"/>
                  <a:pt x="69" y="74"/>
                  <a:pt x="74" y="72"/>
                </a:cubicBezTo>
                <a:cubicBezTo>
                  <a:pt x="77" y="71"/>
                  <a:pt x="80" y="69"/>
                  <a:pt x="83" y="68"/>
                </a:cubicBezTo>
                <a:cubicBezTo>
                  <a:pt x="91" y="64"/>
                  <a:pt x="100" y="60"/>
                  <a:pt x="109" y="57"/>
                </a:cubicBezTo>
                <a:cubicBezTo>
                  <a:pt x="114" y="61"/>
                  <a:pt x="120" y="64"/>
                  <a:pt x="125" y="68"/>
                </a:cubicBezTo>
                <a:close/>
                <a:moveTo>
                  <a:pt x="102" y="52"/>
                </a:moveTo>
                <a:cubicBezTo>
                  <a:pt x="94" y="55"/>
                  <a:pt x="86" y="58"/>
                  <a:pt x="78" y="62"/>
                </a:cubicBezTo>
                <a:cubicBezTo>
                  <a:pt x="77" y="62"/>
                  <a:pt x="75" y="63"/>
                  <a:pt x="74" y="63"/>
                </a:cubicBezTo>
                <a:cubicBezTo>
                  <a:pt x="71" y="65"/>
                  <a:pt x="67" y="66"/>
                  <a:pt x="64" y="68"/>
                </a:cubicBezTo>
                <a:cubicBezTo>
                  <a:pt x="62" y="69"/>
                  <a:pt x="60" y="70"/>
                  <a:pt x="58" y="71"/>
                </a:cubicBezTo>
                <a:cubicBezTo>
                  <a:pt x="58" y="70"/>
                  <a:pt x="58" y="69"/>
                  <a:pt x="58" y="68"/>
                </a:cubicBezTo>
                <a:cubicBezTo>
                  <a:pt x="57" y="63"/>
                  <a:pt x="56" y="58"/>
                  <a:pt x="55" y="53"/>
                </a:cubicBezTo>
                <a:cubicBezTo>
                  <a:pt x="52" y="41"/>
                  <a:pt x="50" y="30"/>
                  <a:pt x="48" y="19"/>
                </a:cubicBezTo>
                <a:cubicBezTo>
                  <a:pt x="47" y="8"/>
                  <a:pt x="46" y="10"/>
                  <a:pt x="54" y="16"/>
                </a:cubicBezTo>
                <a:cubicBezTo>
                  <a:pt x="61" y="22"/>
                  <a:pt x="67" y="27"/>
                  <a:pt x="74" y="32"/>
                </a:cubicBezTo>
                <a:cubicBezTo>
                  <a:pt x="75" y="33"/>
                  <a:pt x="77" y="34"/>
                  <a:pt x="78" y="35"/>
                </a:cubicBezTo>
                <a:cubicBezTo>
                  <a:pt x="86" y="41"/>
                  <a:pt x="94" y="46"/>
                  <a:pt x="102" y="52"/>
                </a:cubicBezTo>
                <a:close/>
              </a:path>
            </a:pathLst>
          </a:custGeom>
          <a:solidFill>
            <a:srgbClr val="0051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505" name="图片 504" descr="u=705190488,4057801736&amp;fm=26&amp;gp=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32848" y="2321169"/>
            <a:ext cx="3386433" cy="22860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224454" y="1151792"/>
            <a:ext cx="7227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世界建设史上技术最复杂；施工难度最高，工程规模最庞大的桥梁！</a:t>
            </a:r>
            <a:endParaRPr lang="zh-CN" altLang="en-US" dirty="0"/>
          </a:p>
        </p:txBody>
      </p:sp>
      <p:sp>
        <p:nvSpPr>
          <p:cNvPr id="3" name="文本框 7"/>
          <p:cNvSpPr txBox="1">
            <a:spLocks noChangeArrowheads="1"/>
          </p:cNvSpPr>
          <p:nvPr/>
        </p:nvSpPr>
        <p:spPr bwMode="auto">
          <a:xfrm>
            <a:off x="976239" y="2560289"/>
            <a:ext cx="2776332" cy="95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None/>
            </a:pP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港澳融入中国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大局的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发展，实现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经济区的合作与优势互补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。他是一座圆梦桥！</a:t>
            </a:r>
          </a:p>
        </p:txBody>
      </p:sp>
      <p:sp>
        <p:nvSpPr>
          <p:cNvPr id="4" name="文本框 7"/>
          <p:cNvSpPr txBox="1">
            <a:spLocks noChangeArrowheads="1"/>
          </p:cNvSpPr>
          <p:nvPr/>
        </p:nvSpPr>
        <p:spPr bwMode="auto">
          <a:xfrm>
            <a:off x="322580" y="4750435"/>
            <a:ext cx="4009390" cy="1599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buNone/>
            </a:pPr>
            <a:r>
              <a:rPr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创新工法31项、创新软件13项、创新装备31项、创新产品3项，454件专利</a:t>
            </a:r>
            <a:r>
              <a:rPr 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申</a:t>
            </a:r>
            <a:r>
              <a:rPr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</a:t>
            </a:r>
            <a:r>
              <a:rPr 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；如此巨大的工程需要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无数科研人员、建筑人员共同努力、奋斗。他是一座同心桥！</a:t>
            </a:r>
            <a:endParaRPr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r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文本框 7"/>
          <p:cNvSpPr txBox="1">
            <a:spLocks noChangeArrowheads="1"/>
          </p:cNvSpPr>
          <p:nvPr/>
        </p:nvSpPr>
        <p:spPr bwMode="auto">
          <a:xfrm>
            <a:off x="8501436" y="5342772"/>
            <a:ext cx="3600393" cy="41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2.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“五个自信” “五位一体” 大发展思路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1" name="文本框 7"/>
          <p:cNvSpPr txBox="1">
            <a:spLocks noChangeArrowheads="1"/>
          </p:cNvSpPr>
          <p:nvPr/>
        </p:nvSpPr>
        <p:spPr bwMode="auto">
          <a:xfrm>
            <a:off x="8689311" y="3183406"/>
            <a:ext cx="3225096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2.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施工过程注重保护环境，保护海洋生态。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他是一座复兴桥！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2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3" grpId="0" bldLvl="0" animBg="1"/>
      <p:bldP spid="514" grpId="0" bldLvl="0" animBg="1"/>
      <p:bldP spid="515" grpId="0" bldLvl="0" animBg="1"/>
      <p:bldP spid="516" grpId="0" bldLvl="0" animBg="1"/>
      <p:bldP spid="21" grpId="0"/>
      <p:bldP spid="3" grpId="0"/>
      <p:bldP spid="4" grpId="0"/>
      <p:bldP spid="10" grpId="0"/>
      <p:bldP spid="11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2"/>
          <p:cNvSpPr txBox="1"/>
          <p:nvPr/>
        </p:nvSpPr>
        <p:spPr>
          <a:xfrm>
            <a:off x="1192530" y="292735"/>
            <a:ext cx="6670675" cy="4254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0" dirty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《经典</a:t>
            </a:r>
            <a:r>
              <a:rPr lang="zh-CN" altLang="en-US" sz="3200" b="0" dirty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结构的欣赏</a:t>
            </a:r>
            <a:r>
              <a:rPr lang="zh-CN" altLang="en-US" sz="3200" b="0" dirty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》需要欣赏什么？</a:t>
            </a:r>
          </a:p>
        </p:txBody>
      </p:sp>
      <p:sp>
        <p:nvSpPr>
          <p:cNvPr id="3" name="文本占位符 2"/>
          <p:cNvSpPr txBox="1"/>
          <p:nvPr/>
        </p:nvSpPr>
        <p:spPr>
          <a:xfrm>
            <a:off x="8732441" y="292681"/>
            <a:ext cx="2737705" cy="4251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3200" b="0" dirty="0" smtClean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小结</a:t>
            </a:r>
            <a:endParaRPr lang="zh-CN" altLang="en-US" sz="3200" b="0" dirty="0">
              <a:solidFill>
                <a:srgbClr val="00518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" name="chenying0907 5"/>
          <p:cNvSpPr>
            <a:spLocks noEditPoints="1"/>
          </p:cNvSpPr>
          <p:nvPr/>
        </p:nvSpPr>
        <p:spPr bwMode="auto">
          <a:xfrm>
            <a:off x="1540010" y="2848596"/>
            <a:ext cx="3409950" cy="2546350"/>
          </a:xfrm>
          <a:custGeom>
            <a:avLst/>
            <a:gdLst>
              <a:gd name="T0" fmla="*/ 221 w 552"/>
              <a:gd name="T1" fmla="*/ 173 h 412"/>
              <a:gd name="T2" fmla="*/ 122 w 552"/>
              <a:gd name="T3" fmla="*/ 165 h 412"/>
              <a:gd name="T4" fmla="*/ 61 w 552"/>
              <a:gd name="T5" fmla="*/ 206 h 412"/>
              <a:gd name="T6" fmla="*/ 20 w 552"/>
              <a:gd name="T7" fmla="*/ 308 h 412"/>
              <a:gd name="T8" fmla="*/ 3 w 552"/>
              <a:gd name="T9" fmla="*/ 364 h 412"/>
              <a:gd name="T10" fmla="*/ 31 w 552"/>
              <a:gd name="T11" fmla="*/ 376 h 412"/>
              <a:gd name="T12" fmla="*/ 60 w 552"/>
              <a:gd name="T13" fmla="*/ 394 h 412"/>
              <a:gd name="T14" fmla="*/ 95 w 552"/>
              <a:gd name="T15" fmla="*/ 412 h 412"/>
              <a:gd name="T16" fmla="*/ 215 w 552"/>
              <a:gd name="T17" fmla="*/ 357 h 412"/>
              <a:gd name="T18" fmla="*/ 231 w 552"/>
              <a:gd name="T19" fmla="*/ 370 h 412"/>
              <a:gd name="T20" fmla="*/ 251 w 552"/>
              <a:gd name="T21" fmla="*/ 382 h 412"/>
              <a:gd name="T22" fmla="*/ 401 w 552"/>
              <a:gd name="T23" fmla="*/ 333 h 412"/>
              <a:gd name="T24" fmla="*/ 417 w 552"/>
              <a:gd name="T25" fmla="*/ 342 h 412"/>
              <a:gd name="T26" fmla="*/ 549 w 552"/>
              <a:gd name="T27" fmla="*/ 310 h 412"/>
              <a:gd name="T28" fmla="*/ 444 w 552"/>
              <a:gd name="T29" fmla="*/ 126 h 412"/>
              <a:gd name="T30" fmla="*/ 408 w 552"/>
              <a:gd name="T31" fmla="*/ 195 h 412"/>
              <a:gd name="T32" fmla="*/ 348 w 552"/>
              <a:gd name="T33" fmla="*/ 198 h 412"/>
              <a:gd name="T34" fmla="*/ 267 w 552"/>
              <a:gd name="T35" fmla="*/ 7 h 412"/>
              <a:gd name="T36" fmla="*/ 192 w 552"/>
              <a:gd name="T37" fmla="*/ 313 h 412"/>
              <a:gd name="T38" fmla="*/ 270 w 552"/>
              <a:gd name="T39" fmla="*/ 129 h 412"/>
              <a:gd name="T40" fmla="*/ 210 w 552"/>
              <a:gd name="T41" fmla="*/ 236 h 412"/>
              <a:gd name="T42" fmla="*/ 269 w 552"/>
              <a:gd name="T43" fmla="*/ 94 h 412"/>
              <a:gd name="T44" fmla="*/ 240 w 552"/>
              <a:gd name="T45" fmla="*/ 132 h 412"/>
              <a:gd name="T46" fmla="*/ 188 w 552"/>
              <a:gd name="T47" fmla="*/ 301 h 412"/>
              <a:gd name="T48" fmla="*/ 191 w 552"/>
              <a:gd name="T49" fmla="*/ 309 h 412"/>
              <a:gd name="T50" fmla="*/ 21 w 552"/>
              <a:gd name="T51" fmla="*/ 333 h 412"/>
              <a:gd name="T52" fmla="*/ 9 w 552"/>
              <a:gd name="T53" fmla="*/ 358 h 412"/>
              <a:gd name="T54" fmla="*/ 59 w 552"/>
              <a:gd name="T55" fmla="*/ 229 h 412"/>
              <a:gd name="T56" fmla="*/ 93 w 552"/>
              <a:gd name="T57" fmla="*/ 158 h 412"/>
              <a:gd name="T58" fmla="*/ 94 w 552"/>
              <a:gd name="T59" fmla="*/ 179 h 412"/>
              <a:gd name="T60" fmla="*/ 36 w 552"/>
              <a:gd name="T61" fmla="*/ 292 h 412"/>
              <a:gd name="T62" fmla="*/ 24 w 552"/>
              <a:gd name="T63" fmla="*/ 323 h 412"/>
              <a:gd name="T64" fmla="*/ 33 w 552"/>
              <a:gd name="T65" fmla="*/ 370 h 412"/>
              <a:gd name="T66" fmla="*/ 51 w 552"/>
              <a:gd name="T67" fmla="*/ 375 h 412"/>
              <a:gd name="T68" fmla="*/ 62 w 552"/>
              <a:gd name="T69" fmla="*/ 388 h 412"/>
              <a:gd name="T70" fmla="*/ 78 w 552"/>
              <a:gd name="T71" fmla="*/ 398 h 412"/>
              <a:gd name="T72" fmla="*/ 81 w 552"/>
              <a:gd name="T73" fmla="*/ 400 h 412"/>
              <a:gd name="T74" fmla="*/ 102 w 552"/>
              <a:gd name="T75" fmla="*/ 288 h 412"/>
              <a:gd name="T76" fmla="*/ 100 w 552"/>
              <a:gd name="T77" fmla="*/ 216 h 412"/>
              <a:gd name="T78" fmla="*/ 193 w 552"/>
              <a:gd name="T79" fmla="*/ 339 h 412"/>
              <a:gd name="T80" fmla="*/ 200 w 552"/>
              <a:gd name="T81" fmla="*/ 348 h 412"/>
              <a:gd name="T82" fmla="*/ 203 w 552"/>
              <a:gd name="T83" fmla="*/ 336 h 412"/>
              <a:gd name="T84" fmla="*/ 269 w 552"/>
              <a:gd name="T85" fmla="*/ 310 h 412"/>
              <a:gd name="T86" fmla="*/ 239 w 552"/>
              <a:gd name="T87" fmla="*/ 365 h 412"/>
              <a:gd name="T88" fmla="*/ 257 w 552"/>
              <a:gd name="T89" fmla="*/ 376 h 412"/>
              <a:gd name="T90" fmla="*/ 398 w 552"/>
              <a:gd name="T91" fmla="*/ 325 h 412"/>
              <a:gd name="T92" fmla="*/ 438 w 552"/>
              <a:gd name="T93" fmla="*/ 288 h 412"/>
              <a:gd name="T94" fmla="*/ 439 w 552"/>
              <a:gd name="T95" fmla="*/ 208 h 412"/>
              <a:gd name="T96" fmla="*/ 383 w 552"/>
              <a:gd name="T97" fmla="*/ 290 h 412"/>
              <a:gd name="T98" fmla="*/ 420 w 552"/>
              <a:gd name="T99" fmla="*/ 336 h 412"/>
              <a:gd name="T100" fmla="*/ 423 w 552"/>
              <a:gd name="T101" fmla="*/ 337 h 412"/>
              <a:gd name="T102" fmla="*/ 445 w 552"/>
              <a:gd name="T103" fmla="*/ 282 h 412"/>
              <a:gd name="T104" fmla="*/ 446 w 552"/>
              <a:gd name="T105" fmla="*/ 172 h 412"/>
              <a:gd name="T106" fmla="*/ 438 w 552"/>
              <a:gd name="T107" fmla="*/ 173 h 412"/>
              <a:gd name="T108" fmla="*/ 404 w 552"/>
              <a:gd name="T109" fmla="*/ 220 h 412"/>
              <a:gd name="T110" fmla="*/ 381 w 552"/>
              <a:gd name="T111" fmla="*/ 287 h 412"/>
              <a:gd name="T112" fmla="*/ 385 w 552"/>
              <a:gd name="T113" fmla="*/ 318 h 412"/>
              <a:gd name="T114" fmla="*/ 276 w 552"/>
              <a:gd name="T115" fmla="*/ 379 h 412"/>
              <a:gd name="T116" fmla="*/ 269 w 552"/>
              <a:gd name="T117" fmla="*/ 65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52" h="412">
                <a:moveTo>
                  <a:pt x="240" y="100"/>
                </a:moveTo>
                <a:cubicBezTo>
                  <a:pt x="239" y="101"/>
                  <a:pt x="239" y="102"/>
                  <a:pt x="240" y="102"/>
                </a:cubicBezTo>
                <a:cubicBezTo>
                  <a:pt x="240" y="103"/>
                  <a:pt x="241" y="103"/>
                  <a:pt x="242" y="102"/>
                </a:cubicBezTo>
                <a:cubicBezTo>
                  <a:pt x="236" y="124"/>
                  <a:pt x="230" y="146"/>
                  <a:pt x="224" y="168"/>
                </a:cubicBezTo>
                <a:cubicBezTo>
                  <a:pt x="223" y="169"/>
                  <a:pt x="222" y="170"/>
                  <a:pt x="221" y="171"/>
                </a:cubicBezTo>
                <a:cubicBezTo>
                  <a:pt x="220" y="171"/>
                  <a:pt x="220" y="172"/>
                  <a:pt x="221" y="173"/>
                </a:cubicBezTo>
                <a:cubicBezTo>
                  <a:pt x="221" y="173"/>
                  <a:pt x="222" y="173"/>
                  <a:pt x="222" y="173"/>
                </a:cubicBezTo>
                <a:cubicBezTo>
                  <a:pt x="212" y="208"/>
                  <a:pt x="202" y="243"/>
                  <a:pt x="191" y="275"/>
                </a:cubicBezTo>
                <a:cubicBezTo>
                  <a:pt x="191" y="275"/>
                  <a:pt x="190" y="275"/>
                  <a:pt x="190" y="275"/>
                </a:cubicBezTo>
                <a:cubicBezTo>
                  <a:pt x="189" y="276"/>
                  <a:pt x="189" y="277"/>
                  <a:pt x="190" y="278"/>
                </a:cubicBezTo>
                <a:cubicBezTo>
                  <a:pt x="188" y="283"/>
                  <a:pt x="186" y="289"/>
                  <a:pt x="184" y="294"/>
                </a:cubicBezTo>
                <a:cubicBezTo>
                  <a:pt x="163" y="251"/>
                  <a:pt x="142" y="208"/>
                  <a:pt x="122" y="165"/>
                </a:cubicBezTo>
                <a:cubicBezTo>
                  <a:pt x="112" y="145"/>
                  <a:pt x="102" y="124"/>
                  <a:pt x="99" y="102"/>
                </a:cubicBezTo>
                <a:cubicBezTo>
                  <a:pt x="99" y="100"/>
                  <a:pt x="97" y="99"/>
                  <a:pt x="95" y="99"/>
                </a:cubicBezTo>
                <a:cubicBezTo>
                  <a:pt x="94" y="99"/>
                  <a:pt x="92" y="101"/>
                  <a:pt x="93" y="102"/>
                </a:cubicBezTo>
                <a:cubicBezTo>
                  <a:pt x="93" y="103"/>
                  <a:pt x="93" y="103"/>
                  <a:pt x="93" y="104"/>
                </a:cubicBezTo>
                <a:cubicBezTo>
                  <a:pt x="92" y="104"/>
                  <a:pt x="91" y="105"/>
                  <a:pt x="91" y="105"/>
                </a:cubicBezTo>
                <a:cubicBezTo>
                  <a:pt x="82" y="139"/>
                  <a:pt x="72" y="173"/>
                  <a:pt x="61" y="206"/>
                </a:cubicBezTo>
                <a:cubicBezTo>
                  <a:pt x="60" y="207"/>
                  <a:pt x="58" y="208"/>
                  <a:pt x="57" y="209"/>
                </a:cubicBezTo>
                <a:cubicBezTo>
                  <a:pt x="56" y="210"/>
                  <a:pt x="56" y="211"/>
                  <a:pt x="57" y="211"/>
                </a:cubicBezTo>
                <a:cubicBezTo>
                  <a:pt x="57" y="212"/>
                  <a:pt x="58" y="212"/>
                  <a:pt x="59" y="211"/>
                </a:cubicBezTo>
                <a:cubicBezTo>
                  <a:pt x="49" y="241"/>
                  <a:pt x="38" y="271"/>
                  <a:pt x="26" y="300"/>
                </a:cubicBezTo>
                <a:cubicBezTo>
                  <a:pt x="24" y="302"/>
                  <a:pt x="22" y="304"/>
                  <a:pt x="20" y="306"/>
                </a:cubicBezTo>
                <a:cubicBezTo>
                  <a:pt x="20" y="306"/>
                  <a:pt x="19" y="307"/>
                  <a:pt x="20" y="308"/>
                </a:cubicBezTo>
                <a:cubicBezTo>
                  <a:pt x="21" y="309"/>
                  <a:pt x="22" y="309"/>
                  <a:pt x="22" y="308"/>
                </a:cubicBezTo>
                <a:cubicBezTo>
                  <a:pt x="23" y="308"/>
                  <a:pt x="23" y="307"/>
                  <a:pt x="24" y="307"/>
                </a:cubicBezTo>
                <a:cubicBezTo>
                  <a:pt x="17" y="323"/>
                  <a:pt x="10" y="340"/>
                  <a:pt x="3" y="356"/>
                </a:cubicBezTo>
                <a:cubicBezTo>
                  <a:pt x="2" y="356"/>
                  <a:pt x="1" y="357"/>
                  <a:pt x="1" y="358"/>
                </a:cubicBezTo>
                <a:cubicBezTo>
                  <a:pt x="0" y="359"/>
                  <a:pt x="0" y="360"/>
                  <a:pt x="1" y="361"/>
                </a:cubicBezTo>
                <a:cubicBezTo>
                  <a:pt x="1" y="363"/>
                  <a:pt x="2" y="364"/>
                  <a:pt x="3" y="364"/>
                </a:cubicBezTo>
                <a:cubicBezTo>
                  <a:pt x="4" y="365"/>
                  <a:pt x="6" y="365"/>
                  <a:pt x="7" y="364"/>
                </a:cubicBezTo>
                <a:cubicBezTo>
                  <a:pt x="14" y="367"/>
                  <a:pt x="21" y="371"/>
                  <a:pt x="28" y="374"/>
                </a:cubicBezTo>
                <a:cubicBezTo>
                  <a:pt x="27" y="375"/>
                  <a:pt x="27" y="375"/>
                  <a:pt x="26" y="375"/>
                </a:cubicBezTo>
                <a:cubicBezTo>
                  <a:pt x="26" y="376"/>
                  <a:pt x="26" y="377"/>
                  <a:pt x="26" y="378"/>
                </a:cubicBezTo>
                <a:cubicBezTo>
                  <a:pt x="27" y="378"/>
                  <a:pt x="28" y="378"/>
                  <a:pt x="28" y="378"/>
                </a:cubicBezTo>
                <a:cubicBezTo>
                  <a:pt x="29" y="377"/>
                  <a:pt x="30" y="376"/>
                  <a:pt x="31" y="376"/>
                </a:cubicBezTo>
                <a:cubicBezTo>
                  <a:pt x="38" y="380"/>
                  <a:pt x="45" y="385"/>
                  <a:pt x="52" y="389"/>
                </a:cubicBezTo>
                <a:cubicBezTo>
                  <a:pt x="54" y="390"/>
                  <a:pt x="55" y="391"/>
                  <a:pt x="57" y="392"/>
                </a:cubicBezTo>
                <a:cubicBezTo>
                  <a:pt x="57" y="393"/>
                  <a:pt x="56" y="393"/>
                  <a:pt x="56" y="393"/>
                </a:cubicBezTo>
                <a:cubicBezTo>
                  <a:pt x="55" y="394"/>
                  <a:pt x="55" y="395"/>
                  <a:pt x="55" y="396"/>
                </a:cubicBezTo>
                <a:cubicBezTo>
                  <a:pt x="56" y="396"/>
                  <a:pt x="57" y="396"/>
                  <a:pt x="58" y="396"/>
                </a:cubicBezTo>
                <a:cubicBezTo>
                  <a:pt x="58" y="395"/>
                  <a:pt x="59" y="395"/>
                  <a:pt x="60" y="394"/>
                </a:cubicBezTo>
                <a:cubicBezTo>
                  <a:pt x="64" y="397"/>
                  <a:pt x="69" y="400"/>
                  <a:pt x="73" y="402"/>
                </a:cubicBezTo>
                <a:cubicBezTo>
                  <a:pt x="73" y="403"/>
                  <a:pt x="73" y="403"/>
                  <a:pt x="73" y="404"/>
                </a:cubicBezTo>
                <a:cubicBezTo>
                  <a:pt x="74" y="405"/>
                  <a:pt x="75" y="405"/>
                  <a:pt x="76" y="404"/>
                </a:cubicBezTo>
                <a:cubicBezTo>
                  <a:pt x="76" y="404"/>
                  <a:pt x="76" y="404"/>
                  <a:pt x="76" y="404"/>
                </a:cubicBezTo>
                <a:cubicBezTo>
                  <a:pt x="81" y="407"/>
                  <a:pt x="86" y="409"/>
                  <a:pt x="92" y="412"/>
                </a:cubicBezTo>
                <a:cubicBezTo>
                  <a:pt x="93" y="412"/>
                  <a:pt x="94" y="412"/>
                  <a:pt x="95" y="412"/>
                </a:cubicBezTo>
                <a:cubicBezTo>
                  <a:pt x="120" y="402"/>
                  <a:pt x="140" y="390"/>
                  <a:pt x="158" y="379"/>
                </a:cubicBezTo>
                <a:cubicBezTo>
                  <a:pt x="174" y="369"/>
                  <a:pt x="189" y="360"/>
                  <a:pt x="206" y="355"/>
                </a:cubicBezTo>
                <a:cubicBezTo>
                  <a:pt x="206" y="355"/>
                  <a:pt x="206" y="355"/>
                  <a:pt x="206" y="355"/>
                </a:cubicBezTo>
                <a:cubicBezTo>
                  <a:pt x="207" y="357"/>
                  <a:pt x="209" y="358"/>
                  <a:pt x="210" y="357"/>
                </a:cubicBezTo>
                <a:cubicBezTo>
                  <a:pt x="211" y="357"/>
                  <a:pt x="211" y="356"/>
                  <a:pt x="212" y="355"/>
                </a:cubicBezTo>
                <a:cubicBezTo>
                  <a:pt x="213" y="356"/>
                  <a:pt x="214" y="357"/>
                  <a:pt x="215" y="357"/>
                </a:cubicBezTo>
                <a:cubicBezTo>
                  <a:pt x="215" y="358"/>
                  <a:pt x="214" y="359"/>
                  <a:pt x="213" y="359"/>
                </a:cubicBezTo>
                <a:cubicBezTo>
                  <a:pt x="213" y="360"/>
                  <a:pt x="213" y="361"/>
                  <a:pt x="213" y="362"/>
                </a:cubicBezTo>
                <a:cubicBezTo>
                  <a:pt x="214" y="362"/>
                  <a:pt x="215" y="362"/>
                  <a:pt x="215" y="362"/>
                </a:cubicBezTo>
                <a:cubicBezTo>
                  <a:pt x="216" y="361"/>
                  <a:pt x="217" y="360"/>
                  <a:pt x="218" y="359"/>
                </a:cubicBezTo>
                <a:cubicBezTo>
                  <a:pt x="222" y="362"/>
                  <a:pt x="227" y="365"/>
                  <a:pt x="231" y="368"/>
                </a:cubicBezTo>
                <a:cubicBezTo>
                  <a:pt x="231" y="368"/>
                  <a:pt x="231" y="369"/>
                  <a:pt x="231" y="370"/>
                </a:cubicBezTo>
                <a:cubicBezTo>
                  <a:pt x="232" y="370"/>
                  <a:pt x="233" y="370"/>
                  <a:pt x="233" y="370"/>
                </a:cubicBezTo>
                <a:cubicBezTo>
                  <a:pt x="233" y="370"/>
                  <a:pt x="234" y="370"/>
                  <a:pt x="234" y="370"/>
                </a:cubicBezTo>
                <a:cubicBezTo>
                  <a:pt x="239" y="373"/>
                  <a:pt x="244" y="376"/>
                  <a:pt x="250" y="379"/>
                </a:cubicBezTo>
                <a:cubicBezTo>
                  <a:pt x="249" y="379"/>
                  <a:pt x="249" y="380"/>
                  <a:pt x="249" y="380"/>
                </a:cubicBezTo>
                <a:cubicBezTo>
                  <a:pt x="248" y="380"/>
                  <a:pt x="248" y="381"/>
                  <a:pt x="249" y="382"/>
                </a:cubicBezTo>
                <a:cubicBezTo>
                  <a:pt x="250" y="383"/>
                  <a:pt x="251" y="383"/>
                  <a:pt x="251" y="382"/>
                </a:cubicBezTo>
                <a:cubicBezTo>
                  <a:pt x="252" y="382"/>
                  <a:pt x="252" y="381"/>
                  <a:pt x="253" y="381"/>
                </a:cubicBezTo>
                <a:cubicBezTo>
                  <a:pt x="257" y="383"/>
                  <a:pt x="262" y="386"/>
                  <a:pt x="268" y="388"/>
                </a:cubicBezTo>
                <a:cubicBezTo>
                  <a:pt x="268" y="388"/>
                  <a:pt x="269" y="388"/>
                  <a:pt x="270" y="388"/>
                </a:cubicBezTo>
                <a:cubicBezTo>
                  <a:pt x="298" y="377"/>
                  <a:pt x="319" y="364"/>
                  <a:pt x="339" y="352"/>
                </a:cubicBezTo>
                <a:cubicBezTo>
                  <a:pt x="356" y="342"/>
                  <a:pt x="371" y="333"/>
                  <a:pt x="388" y="327"/>
                </a:cubicBezTo>
                <a:cubicBezTo>
                  <a:pt x="392" y="329"/>
                  <a:pt x="396" y="331"/>
                  <a:pt x="401" y="333"/>
                </a:cubicBezTo>
                <a:cubicBezTo>
                  <a:pt x="400" y="334"/>
                  <a:pt x="399" y="334"/>
                  <a:pt x="399" y="335"/>
                </a:cubicBezTo>
                <a:cubicBezTo>
                  <a:pt x="398" y="335"/>
                  <a:pt x="398" y="336"/>
                  <a:pt x="399" y="337"/>
                </a:cubicBezTo>
                <a:cubicBezTo>
                  <a:pt x="399" y="338"/>
                  <a:pt x="400" y="338"/>
                  <a:pt x="401" y="337"/>
                </a:cubicBezTo>
                <a:cubicBezTo>
                  <a:pt x="402" y="337"/>
                  <a:pt x="403" y="336"/>
                  <a:pt x="404" y="335"/>
                </a:cubicBezTo>
                <a:cubicBezTo>
                  <a:pt x="408" y="337"/>
                  <a:pt x="412" y="339"/>
                  <a:pt x="417" y="341"/>
                </a:cubicBezTo>
                <a:cubicBezTo>
                  <a:pt x="417" y="342"/>
                  <a:pt x="417" y="342"/>
                  <a:pt x="417" y="342"/>
                </a:cubicBezTo>
                <a:cubicBezTo>
                  <a:pt x="418" y="343"/>
                  <a:pt x="418" y="342"/>
                  <a:pt x="419" y="342"/>
                </a:cubicBezTo>
                <a:cubicBezTo>
                  <a:pt x="425" y="345"/>
                  <a:pt x="431" y="347"/>
                  <a:pt x="438" y="349"/>
                </a:cubicBezTo>
                <a:cubicBezTo>
                  <a:pt x="439" y="349"/>
                  <a:pt x="439" y="349"/>
                  <a:pt x="439" y="349"/>
                </a:cubicBezTo>
                <a:cubicBezTo>
                  <a:pt x="463" y="342"/>
                  <a:pt x="482" y="333"/>
                  <a:pt x="499" y="326"/>
                </a:cubicBezTo>
                <a:cubicBezTo>
                  <a:pt x="514" y="319"/>
                  <a:pt x="529" y="312"/>
                  <a:pt x="544" y="309"/>
                </a:cubicBezTo>
                <a:cubicBezTo>
                  <a:pt x="545" y="310"/>
                  <a:pt x="547" y="311"/>
                  <a:pt x="549" y="310"/>
                </a:cubicBezTo>
                <a:cubicBezTo>
                  <a:pt x="550" y="309"/>
                  <a:pt x="550" y="308"/>
                  <a:pt x="550" y="307"/>
                </a:cubicBezTo>
                <a:cubicBezTo>
                  <a:pt x="551" y="306"/>
                  <a:pt x="552" y="305"/>
                  <a:pt x="552" y="304"/>
                </a:cubicBezTo>
                <a:cubicBezTo>
                  <a:pt x="551" y="302"/>
                  <a:pt x="550" y="301"/>
                  <a:pt x="548" y="301"/>
                </a:cubicBezTo>
                <a:cubicBezTo>
                  <a:pt x="548" y="301"/>
                  <a:pt x="547" y="301"/>
                  <a:pt x="547" y="302"/>
                </a:cubicBezTo>
                <a:cubicBezTo>
                  <a:pt x="520" y="258"/>
                  <a:pt x="492" y="214"/>
                  <a:pt x="465" y="171"/>
                </a:cubicBezTo>
                <a:cubicBezTo>
                  <a:pt x="456" y="156"/>
                  <a:pt x="447" y="142"/>
                  <a:pt x="444" y="126"/>
                </a:cubicBezTo>
                <a:cubicBezTo>
                  <a:pt x="443" y="124"/>
                  <a:pt x="442" y="123"/>
                  <a:pt x="440" y="123"/>
                </a:cubicBezTo>
                <a:cubicBezTo>
                  <a:pt x="438" y="124"/>
                  <a:pt x="437" y="125"/>
                  <a:pt x="437" y="127"/>
                </a:cubicBezTo>
                <a:cubicBezTo>
                  <a:pt x="437" y="127"/>
                  <a:pt x="436" y="128"/>
                  <a:pt x="436" y="128"/>
                </a:cubicBezTo>
                <a:cubicBezTo>
                  <a:pt x="431" y="143"/>
                  <a:pt x="421" y="167"/>
                  <a:pt x="409" y="193"/>
                </a:cubicBezTo>
                <a:cubicBezTo>
                  <a:pt x="409" y="193"/>
                  <a:pt x="409" y="193"/>
                  <a:pt x="409" y="193"/>
                </a:cubicBezTo>
                <a:cubicBezTo>
                  <a:pt x="408" y="194"/>
                  <a:pt x="408" y="194"/>
                  <a:pt x="408" y="195"/>
                </a:cubicBezTo>
                <a:cubicBezTo>
                  <a:pt x="404" y="205"/>
                  <a:pt x="400" y="215"/>
                  <a:pt x="395" y="224"/>
                </a:cubicBezTo>
                <a:cubicBezTo>
                  <a:pt x="394" y="225"/>
                  <a:pt x="394" y="225"/>
                  <a:pt x="393" y="225"/>
                </a:cubicBezTo>
                <a:cubicBezTo>
                  <a:pt x="393" y="226"/>
                  <a:pt x="392" y="227"/>
                  <a:pt x="393" y="227"/>
                </a:cubicBezTo>
                <a:cubicBezTo>
                  <a:pt x="393" y="228"/>
                  <a:pt x="393" y="228"/>
                  <a:pt x="393" y="228"/>
                </a:cubicBezTo>
                <a:cubicBezTo>
                  <a:pt x="387" y="242"/>
                  <a:pt x="380" y="256"/>
                  <a:pt x="374" y="269"/>
                </a:cubicBezTo>
                <a:cubicBezTo>
                  <a:pt x="366" y="247"/>
                  <a:pt x="357" y="223"/>
                  <a:pt x="348" y="198"/>
                </a:cubicBezTo>
                <a:cubicBezTo>
                  <a:pt x="332" y="153"/>
                  <a:pt x="316" y="107"/>
                  <a:pt x="299" y="73"/>
                </a:cubicBezTo>
                <a:cubicBezTo>
                  <a:pt x="288" y="50"/>
                  <a:pt x="278" y="28"/>
                  <a:pt x="274" y="3"/>
                </a:cubicBezTo>
                <a:cubicBezTo>
                  <a:pt x="274" y="1"/>
                  <a:pt x="272" y="0"/>
                  <a:pt x="271" y="0"/>
                </a:cubicBezTo>
                <a:cubicBezTo>
                  <a:pt x="269" y="1"/>
                  <a:pt x="268" y="2"/>
                  <a:pt x="268" y="4"/>
                </a:cubicBezTo>
                <a:cubicBezTo>
                  <a:pt x="268" y="4"/>
                  <a:pt x="268" y="5"/>
                  <a:pt x="268" y="5"/>
                </a:cubicBezTo>
                <a:cubicBezTo>
                  <a:pt x="268" y="6"/>
                  <a:pt x="267" y="6"/>
                  <a:pt x="267" y="7"/>
                </a:cubicBezTo>
                <a:cubicBezTo>
                  <a:pt x="259" y="34"/>
                  <a:pt x="252" y="64"/>
                  <a:pt x="243" y="95"/>
                </a:cubicBezTo>
                <a:cubicBezTo>
                  <a:pt x="242" y="97"/>
                  <a:pt x="241" y="98"/>
                  <a:pt x="240" y="100"/>
                </a:cubicBezTo>
                <a:close/>
                <a:moveTo>
                  <a:pt x="269" y="250"/>
                </a:moveTo>
                <a:cubicBezTo>
                  <a:pt x="269" y="277"/>
                  <a:pt x="269" y="277"/>
                  <a:pt x="269" y="277"/>
                </a:cubicBezTo>
                <a:cubicBezTo>
                  <a:pt x="247" y="295"/>
                  <a:pt x="224" y="314"/>
                  <a:pt x="202" y="333"/>
                </a:cubicBezTo>
                <a:cubicBezTo>
                  <a:pt x="199" y="326"/>
                  <a:pt x="196" y="319"/>
                  <a:pt x="192" y="313"/>
                </a:cubicBezTo>
                <a:cubicBezTo>
                  <a:pt x="216" y="290"/>
                  <a:pt x="242" y="269"/>
                  <a:pt x="269" y="250"/>
                </a:cubicBezTo>
                <a:close/>
                <a:moveTo>
                  <a:pt x="270" y="155"/>
                </a:moveTo>
                <a:cubicBezTo>
                  <a:pt x="269" y="155"/>
                  <a:pt x="269" y="155"/>
                  <a:pt x="269" y="155"/>
                </a:cubicBezTo>
                <a:cubicBezTo>
                  <a:pt x="254" y="169"/>
                  <a:pt x="238" y="182"/>
                  <a:pt x="223" y="195"/>
                </a:cubicBezTo>
                <a:cubicBezTo>
                  <a:pt x="225" y="185"/>
                  <a:pt x="228" y="176"/>
                  <a:pt x="231" y="166"/>
                </a:cubicBezTo>
                <a:cubicBezTo>
                  <a:pt x="244" y="155"/>
                  <a:pt x="257" y="142"/>
                  <a:pt x="270" y="129"/>
                </a:cubicBezTo>
                <a:cubicBezTo>
                  <a:pt x="270" y="138"/>
                  <a:pt x="270" y="147"/>
                  <a:pt x="270" y="155"/>
                </a:cubicBezTo>
                <a:close/>
                <a:moveTo>
                  <a:pt x="221" y="200"/>
                </a:moveTo>
                <a:cubicBezTo>
                  <a:pt x="238" y="186"/>
                  <a:pt x="254" y="173"/>
                  <a:pt x="270" y="158"/>
                </a:cubicBezTo>
                <a:cubicBezTo>
                  <a:pt x="270" y="160"/>
                  <a:pt x="270" y="162"/>
                  <a:pt x="270" y="164"/>
                </a:cubicBezTo>
                <a:cubicBezTo>
                  <a:pt x="270" y="170"/>
                  <a:pt x="270" y="176"/>
                  <a:pt x="270" y="182"/>
                </a:cubicBezTo>
                <a:cubicBezTo>
                  <a:pt x="250" y="200"/>
                  <a:pt x="230" y="218"/>
                  <a:pt x="210" y="236"/>
                </a:cubicBezTo>
                <a:cubicBezTo>
                  <a:pt x="214" y="224"/>
                  <a:pt x="217" y="212"/>
                  <a:pt x="221" y="200"/>
                </a:cubicBezTo>
                <a:close/>
                <a:moveTo>
                  <a:pt x="269" y="94"/>
                </a:moveTo>
                <a:cubicBezTo>
                  <a:pt x="261" y="105"/>
                  <a:pt x="251" y="116"/>
                  <a:pt x="242" y="126"/>
                </a:cubicBezTo>
                <a:cubicBezTo>
                  <a:pt x="245" y="114"/>
                  <a:pt x="248" y="103"/>
                  <a:pt x="251" y="91"/>
                </a:cubicBezTo>
                <a:cubicBezTo>
                  <a:pt x="257" y="84"/>
                  <a:pt x="263" y="77"/>
                  <a:pt x="269" y="69"/>
                </a:cubicBezTo>
                <a:cubicBezTo>
                  <a:pt x="269" y="78"/>
                  <a:pt x="269" y="86"/>
                  <a:pt x="269" y="94"/>
                </a:cubicBezTo>
                <a:close/>
                <a:moveTo>
                  <a:pt x="240" y="132"/>
                </a:moveTo>
                <a:cubicBezTo>
                  <a:pt x="250" y="122"/>
                  <a:pt x="260" y="111"/>
                  <a:pt x="269" y="99"/>
                </a:cubicBezTo>
                <a:cubicBezTo>
                  <a:pt x="269" y="108"/>
                  <a:pt x="270" y="117"/>
                  <a:pt x="270" y="126"/>
                </a:cubicBezTo>
                <a:cubicBezTo>
                  <a:pt x="269" y="126"/>
                  <a:pt x="269" y="126"/>
                  <a:pt x="269" y="126"/>
                </a:cubicBezTo>
                <a:cubicBezTo>
                  <a:pt x="257" y="138"/>
                  <a:pt x="245" y="150"/>
                  <a:pt x="232" y="161"/>
                </a:cubicBezTo>
                <a:cubicBezTo>
                  <a:pt x="235" y="151"/>
                  <a:pt x="237" y="142"/>
                  <a:pt x="240" y="132"/>
                </a:cubicBezTo>
                <a:close/>
                <a:moveTo>
                  <a:pt x="208" y="242"/>
                </a:moveTo>
                <a:cubicBezTo>
                  <a:pt x="229" y="223"/>
                  <a:pt x="249" y="205"/>
                  <a:pt x="270" y="186"/>
                </a:cubicBezTo>
                <a:cubicBezTo>
                  <a:pt x="270" y="197"/>
                  <a:pt x="270" y="207"/>
                  <a:pt x="269" y="216"/>
                </a:cubicBezTo>
                <a:cubicBezTo>
                  <a:pt x="247" y="234"/>
                  <a:pt x="223" y="252"/>
                  <a:pt x="199" y="269"/>
                </a:cubicBezTo>
                <a:cubicBezTo>
                  <a:pt x="202" y="260"/>
                  <a:pt x="205" y="251"/>
                  <a:pt x="208" y="242"/>
                </a:cubicBezTo>
                <a:close/>
                <a:moveTo>
                  <a:pt x="188" y="301"/>
                </a:moveTo>
                <a:cubicBezTo>
                  <a:pt x="191" y="292"/>
                  <a:pt x="195" y="283"/>
                  <a:pt x="198" y="274"/>
                </a:cubicBezTo>
                <a:cubicBezTo>
                  <a:pt x="222" y="257"/>
                  <a:pt x="246" y="239"/>
                  <a:pt x="269" y="220"/>
                </a:cubicBezTo>
                <a:cubicBezTo>
                  <a:pt x="269" y="223"/>
                  <a:pt x="269" y="226"/>
                  <a:pt x="269" y="228"/>
                </a:cubicBezTo>
                <a:cubicBezTo>
                  <a:pt x="269" y="228"/>
                  <a:pt x="269" y="247"/>
                  <a:pt x="269" y="247"/>
                </a:cubicBezTo>
                <a:cubicBezTo>
                  <a:pt x="242" y="265"/>
                  <a:pt x="216" y="286"/>
                  <a:pt x="192" y="308"/>
                </a:cubicBezTo>
                <a:cubicBezTo>
                  <a:pt x="192" y="308"/>
                  <a:pt x="191" y="308"/>
                  <a:pt x="191" y="309"/>
                </a:cubicBezTo>
                <a:cubicBezTo>
                  <a:pt x="190" y="307"/>
                  <a:pt x="188" y="304"/>
                  <a:pt x="187" y="302"/>
                </a:cubicBezTo>
                <a:cubicBezTo>
                  <a:pt x="188" y="302"/>
                  <a:pt x="188" y="301"/>
                  <a:pt x="188" y="301"/>
                </a:cubicBezTo>
                <a:close/>
                <a:moveTo>
                  <a:pt x="9" y="358"/>
                </a:moveTo>
                <a:cubicBezTo>
                  <a:pt x="12" y="350"/>
                  <a:pt x="16" y="343"/>
                  <a:pt x="19" y="335"/>
                </a:cubicBezTo>
                <a:cubicBezTo>
                  <a:pt x="20" y="335"/>
                  <a:pt x="20" y="335"/>
                  <a:pt x="20" y="334"/>
                </a:cubicBezTo>
                <a:cubicBezTo>
                  <a:pt x="21" y="334"/>
                  <a:pt x="21" y="333"/>
                  <a:pt x="21" y="333"/>
                </a:cubicBezTo>
                <a:cubicBezTo>
                  <a:pt x="21" y="331"/>
                  <a:pt x="21" y="331"/>
                  <a:pt x="21" y="331"/>
                </a:cubicBezTo>
                <a:cubicBezTo>
                  <a:pt x="21" y="331"/>
                  <a:pt x="21" y="330"/>
                  <a:pt x="21" y="330"/>
                </a:cubicBezTo>
                <a:cubicBezTo>
                  <a:pt x="43" y="308"/>
                  <a:pt x="68" y="288"/>
                  <a:pt x="94" y="271"/>
                </a:cubicBezTo>
                <a:cubicBezTo>
                  <a:pt x="94" y="294"/>
                  <a:pt x="94" y="294"/>
                  <a:pt x="94" y="294"/>
                </a:cubicBezTo>
                <a:cubicBezTo>
                  <a:pt x="66" y="314"/>
                  <a:pt x="39" y="336"/>
                  <a:pt x="15" y="361"/>
                </a:cubicBezTo>
                <a:cubicBezTo>
                  <a:pt x="13" y="360"/>
                  <a:pt x="11" y="359"/>
                  <a:pt x="9" y="358"/>
                </a:cubicBezTo>
                <a:close/>
                <a:moveTo>
                  <a:pt x="94" y="203"/>
                </a:moveTo>
                <a:cubicBezTo>
                  <a:pt x="83" y="210"/>
                  <a:pt x="72" y="217"/>
                  <a:pt x="61" y="224"/>
                </a:cubicBezTo>
                <a:cubicBezTo>
                  <a:pt x="63" y="218"/>
                  <a:pt x="66" y="211"/>
                  <a:pt x="68" y="204"/>
                </a:cubicBezTo>
                <a:cubicBezTo>
                  <a:pt x="77" y="197"/>
                  <a:pt x="85" y="190"/>
                  <a:pt x="94" y="183"/>
                </a:cubicBezTo>
                <a:cubicBezTo>
                  <a:pt x="94" y="190"/>
                  <a:pt x="94" y="197"/>
                  <a:pt x="94" y="203"/>
                </a:cubicBezTo>
                <a:close/>
                <a:moveTo>
                  <a:pt x="59" y="229"/>
                </a:moveTo>
                <a:cubicBezTo>
                  <a:pt x="71" y="222"/>
                  <a:pt x="83" y="214"/>
                  <a:pt x="94" y="207"/>
                </a:cubicBezTo>
                <a:cubicBezTo>
                  <a:pt x="94" y="210"/>
                  <a:pt x="94" y="213"/>
                  <a:pt x="94" y="216"/>
                </a:cubicBezTo>
                <a:cubicBezTo>
                  <a:pt x="94" y="218"/>
                  <a:pt x="94" y="219"/>
                  <a:pt x="94" y="221"/>
                </a:cubicBezTo>
                <a:cubicBezTo>
                  <a:pt x="80" y="231"/>
                  <a:pt x="65" y="242"/>
                  <a:pt x="51" y="252"/>
                </a:cubicBezTo>
                <a:cubicBezTo>
                  <a:pt x="54" y="245"/>
                  <a:pt x="57" y="237"/>
                  <a:pt x="59" y="229"/>
                </a:cubicBezTo>
                <a:close/>
                <a:moveTo>
                  <a:pt x="93" y="158"/>
                </a:moveTo>
                <a:cubicBezTo>
                  <a:pt x="88" y="163"/>
                  <a:pt x="83" y="168"/>
                  <a:pt x="78" y="173"/>
                </a:cubicBezTo>
                <a:cubicBezTo>
                  <a:pt x="83" y="157"/>
                  <a:pt x="88" y="141"/>
                  <a:pt x="92" y="126"/>
                </a:cubicBezTo>
                <a:cubicBezTo>
                  <a:pt x="92" y="136"/>
                  <a:pt x="93" y="147"/>
                  <a:pt x="93" y="158"/>
                </a:cubicBezTo>
                <a:close/>
                <a:moveTo>
                  <a:pt x="76" y="179"/>
                </a:moveTo>
                <a:cubicBezTo>
                  <a:pt x="82" y="173"/>
                  <a:pt x="88" y="168"/>
                  <a:pt x="93" y="162"/>
                </a:cubicBezTo>
                <a:cubicBezTo>
                  <a:pt x="94" y="168"/>
                  <a:pt x="94" y="174"/>
                  <a:pt x="94" y="179"/>
                </a:cubicBezTo>
                <a:cubicBezTo>
                  <a:pt x="86" y="186"/>
                  <a:pt x="78" y="192"/>
                  <a:pt x="70" y="199"/>
                </a:cubicBezTo>
                <a:cubicBezTo>
                  <a:pt x="72" y="192"/>
                  <a:pt x="74" y="186"/>
                  <a:pt x="76" y="179"/>
                </a:cubicBezTo>
                <a:close/>
                <a:moveTo>
                  <a:pt x="49" y="258"/>
                </a:moveTo>
                <a:cubicBezTo>
                  <a:pt x="64" y="247"/>
                  <a:pt x="79" y="236"/>
                  <a:pt x="94" y="225"/>
                </a:cubicBezTo>
                <a:cubicBezTo>
                  <a:pt x="94" y="232"/>
                  <a:pt x="94" y="239"/>
                  <a:pt x="94" y="246"/>
                </a:cubicBezTo>
                <a:cubicBezTo>
                  <a:pt x="74" y="261"/>
                  <a:pt x="55" y="276"/>
                  <a:pt x="36" y="292"/>
                </a:cubicBezTo>
                <a:cubicBezTo>
                  <a:pt x="41" y="280"/>
                  <a:pt x="45" y="269"/>
                  <a:pt x="49" y="258"/>
                </a:cubicBezTo>
                <a:close/>
                <a:moveTo>
                  <a:pt x="94" y="250"/>
                </a:moveTo>
                <a:cubicBezTo>
                  <a:pt x="94" y="255"/>
                  <a:pt x="94" y="260"/>
                  <a:pt x="94" y="265"/>
                </a:cubicBezTo>
                <a:cubicBezTo>
                  <a:pt x="94" y="265"/>
                  <a:pt x="94" y="268"/>
                  <a:pt x="94" y="268"/>
                </a:cubicBezTo>
                <a:cubicBezTo>
                  <a:pt x="93" y="268"/>
                  <a:pt x="93" y="268"/>
                  <a:pt x="93" y="268"/>
                </a:cubicBezTo>
                <a:cubicBezTo>
                  <a:pt x="68" y="284"/>
                  <a:pt x="45" y="302"/>
                  <a:pt x="24" y="323"/>
                </a:cubicBezTo>
                <a:cubicBezTo>
                  <a:pt x="27" y="314"/>
                  <a:pt x="31" y="306"/>
                  <a:pt x="34" y="298"/>
                </a:cubicBezTo>
                <a:cubicBezTo>
                  <a:pt x="53" y="281"/>
                  <a:pt x="73" y="265"/>
                  <a:pt x="94" y="250"/>
                </a:cubicBezTo>
                <a:close/>
                <a:moveTo>
                  <a:pt x="18" y="362"/>
                </a:moveTo>
                <a:cubicBezTo>
                  <a:pt x="42" y="339"/>
                  <a:pt x="67" y="317"/>
                  <a:pt x="94" y="298"/>
                </a:cubicBezTo>
                <a:cubicBezTo>
                  <a:pt x="94" y="318"/>
                  <a:pt x="94" y="318"/>
                  <a:pt x="94" y="318"/>
                </a:cubicBezTo>
                <a:cubicBezTo>
                  <a:pt x="73" y="335"/>
                  <a:pt x="53" y="352"/>
                  <a:pt x="33" y="370"/>
                </a:cubicBezTo>
                <a:cubicBezTo>
                  <a:pt x="28" y="367"/>
                  <a:pt x="23" y="365"/>
                  <a:pt x="18" y="362"/>
                </a:cubicBezTo>
                <a:close/>
                <a:moveTo>
                  <a:pt x="55" y="384"/>
                </a:moveTo>
                <a:cubicBezTo>
                  <a:pt x="49" y="380"/>
                  <a:pt x="43" y="376"/>
                  <a:pt x="36" y="371"/>
                </a:cubicBezTo>
                <a:cubicBezTo>
                  <a:pt x="55" y="354"/>
                  <a:pt x="74" y="338"/>
                  <a:pt x="94" y="322"/>
                </a:cubicBezTo>
                <a:cubicBezTo>
                  <a:pt x="94" y="345"/>
                  <a:pt x="94" y="345"/>
                  <a:pt x="94" y="345"/>
                </a:cubicBezTo>
                <a:cubicBezTo>
                  <a:pt x="79" y="355"/>
                  <a:pt x="65" y="365"/>
                  <a:pt x="51" y="375"/>
                </a:cubicBezTo>
                <a:cubicBezTo>
                  <a:pt x="50" y="376"/>
                  <a:pt x="50" y="377"/>
                  <a:pt x="50" y="377"/>
                </a:cubicBezTo>
                <a:cubicBezTo>
                  <a:pt x="51" y="378"/>
                  <a:pt x="52" y="378"/>
                  <a:pt x="53" y="378"/>
                </a:cubicBezTo>
                <a:cubicBezTo>
                  <a:pt x="66" y="368"/>
                  <a:pt x="80" y="358"/>
                  <a:pt x="94" y="349"/>
                </a:cubicBezTo>
                <a:cubicBezTo>
                  <a:pt x="94" y="364"/>
                  <a:pt x="94" y="364"/>
                  <a:pt x="94" y="364"/>
                </a:cubicBezTo>
                <a:cubicBezTo>
                  <a:pt x="93" y="364"/>
                  <a:pt x="93" y="364"/>
                  <a:pt x="92" y="364"/>
                </a:cubicBezTo>
                <a:cubicBezTo>
                  <a:pt x="82" y="372"/>
                  <a:pt x="72" y="380"/>
                  <a:pt x="62" y="388"/>
                </a:cubicBezTo>
                <a:cubicBezTo>
                  <a:pt x="60" y="387"/>
                  <a:pt x="58" y="385"/>
                  <a:pt x="55" y="384"/>
                </a:cubicBezTo>
                <a:close/>
                <a:moveTo>
                  <a:pt x="81" y="400"/>
                </a:moveTo>
                <a:cubicBezTo>
                  <a:pt x="85" y="396"/>
                  <a:pt x="89" y="393"/>
                  <a:pt x="92" y="389"/>
                </a:cubicBezTo>
                <a:cubicBezTo>
                  <a:pt x="92" y="388"/>
                  <a:pt x="92" y="387"/>
                  <a:pt x="92" y="387"/>
                </a:cubicBezTo>
                <a:cubicBezTo>
                  <a:pt x="91" y="386"/>
                  <a:pt x="90" y="386"/>
                  <a:pt x="89" y="387"/>
                </a:cubicBezTo>
                <a:cubicBezTo>
                  <a:pt x="86" y="391"/>
                  <a:pt x="82" y="395"/>
                  <a:pt x="78" y="398"/>
                </a:cubicBezTo>
                <a:cubicBezTo>
                  <a:pt x="74" y="395"/>
                  <a:pt x="69" y="393"/>
                  <a:pt x="65" y="390"/>
                </a:cubicBezTo>
                <a:cubicBezTo>
                  <a:pt x="75" y="382"/>
                  <a:pt x="84" y="375"/>
                  <a:pt x="94" y="367"/>
                </a:cubicBezTo>
                <a:cubicBezTo>
                  <a:pt x="94" y="404"/>
                  <a:pt x="94" y="404"/>
                  <a:pt x="94" y="404"/>
                </a:cubicBezTo>
                <a:cubicBezTo>
                  <a:pt x="94" y="404"/>
                  <a:pt x="94" y="405"/>
                  <a:pt x="94" y="405"/>
                </a:cubicBezTo>
                <a:cubicBezTo>
                  <a:pt x="94" y="405"/>
                  <a:pt x="94" y="405"/>
                  <a:pt x="94" y="406"/>
                </a:cubicBezTo>
                <a:cubicBezTo>
                  <a:pt x="89" y="404"/>
                  <a:pt x="85" y="402"/>
                  <a:pt x="81" y="400"/>
                </a:cubicBezTo>
                <a:close/>
                <a:moveTo>
                  <a:pt x="155" y="373"/>
                </a:moveTo>
                <a:cubicBezTo>
                  <a:pt x="139" y="383"/>
                  <a:pt x="121" y="394"/>
                  <a:pt x="100" y="403"/>
                </a:cubicBezTo>
                <a:cubicBezTo>
                  <a:pt x="100" y="293"/>
                  <a:pt x="100" y="293"/>
                  <a:pt x="100" y="293"/>
                </a:cubicBezTo>
                <a:cubicBezTo>
                  <a:pt x="101" y="292"/>
                  <a:pt x="102" y="291"/>
                  <a:pt x="104" y="290"/>
                </a:cubicBezTo>
                <a:cubicBezTo>
                  <a:pt x="105" y="290"/>
                  <a:pt x="105" y="289"/>
                  <a:pt x="104" y="288"/>
                </a:cubicBezTo>
                <a:cubicBezTo>
                  <a:pt x="104" y="287"/>
                  <a:pt x="103" y="287"/>
                  <a:pt x="102" y="288"/>
                </a:cubicBezTo>
                <a:cubicBezTo>
                  <a:pt x="101" y="288"/>
                  <a:pt x="101" y="289"/>
                  <a:pt x="100" y="289"/>
                </a:cubicBezTo>
                <a:cubicBezTo>
                  <a:pt x="100" y="265"/>
                  <a:pt x="100" y="265"/>
                  <a:pt x="100" y="265"/>
                </a:cubicBezTo>
                <a:cubicBezTo>
                  <a:pt x="100" y="258"/>
                  <a:pt x="100" y="252"/>
                  <a:pt x="100" y="245"/>
                </a:cubicBezTo>
                <a:cubicBezTo>
                  <a:pt x="100" y="244"/>
                  <a:pt x="100" y="244"/>
                  <a:pt x="100" y="244"/>
                </a:cubicBezTo>
                <a:cubicBezTo>
                  <a:pt x="100" y="236"/>
                  <a:pt x="100" y="227"/>
                  <a:pt x="100" y="219"/>
                </a:cubicBezTo>
                <a:cubicBezTo>
                  <a:pt x="100" y="218"/>
                  <a:pt x="100" y="217"/>
                  <a:pt x="100" y="216"/>
                </a:cubicBezTo>
                <a:cubicBezTo>
                  <a:pt x="100" y="186"/>
                  <a:pt x="100" y="156"/>
                  <a:pt x="98" y="126"/>
                </a:cubicBezTo>
                <a:cubicBezTo>
                  <a:pt x="103" y="140"/>
                  <a:pt x="109" y="154"/>
                  <a:pt x="116" y="168"/>
                </a:cubicBezTo>
                <a:cubicBezTo>
                  <a:pt x="143" y="224"/>
                  <a:pt x="170" y="280"/>
                  <a:pt x="197" y="337"/>
                </a:cubicBezTo>
                <a:cubicBezTo>
                  <a:pt x="197" y="336"/>
                  <a:pt x="196" y="336"/>
                  <a:pt x="195" y="336"/>
                </a:cubicBezTo>
                <a:cubicBezTo>
                  <a:pt x="194" y="336"/>
                  <a:pt x="194" y="336"/>
                  <a:pt x="193" y="337"/>
                </a:cubicBezTo>
                <a:cubicBezTo>
                  <a:pt x="193" y="337"/>
                  <a:pt x="193" y="338"/>
                  <a:pt x="193" y="339"/>
                </a:cubicBezTo>
                <a:cubicBezTo>
                  <a:pt x="193" y="339"/>
                  <a:pt x="193" y="340"/>
                  <a:pt x="194" y="340"/>
                </a:cubicBezTo>
                <a:cubicBezTo>
                  <a:pt x="195" y="341"/>
                  <a:pt x="195" y="341"/>
                  <a:pt x="195" y="341"/>
                </a:cubicBezTo>
                <a:cubicBezTo>
                  <a:pt x="197" y="341"/>
                  <a:pt x="198" y="340"/>
                  <a:pt x="199" y="340"/>
                </a:cubicBezTo>
                <a:cubicBezTo>
                  <a:pt x="199" y="341"/>
                  <a:pt x="200" y="342"/>
                  <a:pt x="200" y="343"/>
                </a:cubicBezTo>
                <a:cubicBezTo>
                  <a:pt x="199" y="343"/>
                  <a:pt x="199" y="343"/>
                  <a:pt x="199" y="344"/>
                </a:cubicBezTo>
                <a:cubicBezTo>
                  <a:pt x="198" y="345"/>
                  <a:pt x="198" y="347"/>
                  <a:pt x="200" y="348"/>
                </a:cubicBezTo>
                <a:cubicBezTo>
                  <a:pt x="201" y="349"/>
                  <a:pt x="201" y="349"/>
                  <a:pt x="202" y="350"/>
                </a:cubicBezTo>
                <a:cubicBezTo>
                  <a:pt x="186" y="355"/>
                  <a:pt x="171" y="364"/>
                  <a:pt x="155" y="373"/>
                </a:cubicBezTo>
                <a:close/>
                <a:moveTo>
                  <a:pt x="213" y="349"/>
                </a:moveTo>
                <a:cubicBezTo>
                  <a:pt x="213" y="348"/>
                  <a:pt x="212" y="347"/>
                  <a:pt x="210" y="347"/>
                </a:cubicBezTo>
                <a:cubicBezTo>
                  <a:pt x="210" y="347"/>
                  <a:pt x="209" y="347"/>
                  <a:pt x="209" y="346"/>
                </a:cubicBezTo>
                <a:cubicBezTo>
                  <a:pt x="207" y="343"/>
                  <a:pt x="205" y="339"/>
                  <a:pt x="203" y="336"/>
                </a:cubicBezTo>
                <a:cubicBezTo>
                  <a:pt x="225" y="317"/>
                  <a:pt x="247" y="299"/>
                  <a:pt x="269" y="281"/>
                </a:cubicBezTo>
                <a:cubicBezTo>
                  <a:pt x="269" y="306"/>
                  <a:pt x="269" y="306"/>
                  <a:pt x="269" y="306"/>
                </a:cubicBezTo>
                <a:cubicBezTo>
                  <a:pt x="269" y="306"/>
                  <a:pt x="268" y="306"/>
                  <a:pt x="268" y="307"/>
                </a:cubicBezTo>
                <a:cubicBezTo>
                  <a:pt x="251" y="322"/>
                  <a:pt x="235" y="337"/>
                  <a:pt x="220" y="353"/>
                </a:cubicBezTo>
                <a:cubicBezTo>
                  <a:pt x="218" y="352"/>
                  <a:pt x="216" y="350"/>
                  <a:pt x="213" y="349"/>
                </a:cubicBezTo>
                <a:close/>
                <a:moveTo>
                  <a:pt x="269" y="310"/>
                </a:moveTo>
                <a:cubicBezTo>
                  <a:pt x="269" y="336"/>
                  <a:pt x="269" y="336"/>
                  <a:pt x="269" y="336"/>
                </a:cubicBezTo>
                <a:cubicBezTo>
                  <a:pt x="269" y="336"/>
                  <a:pt x="268" y="336"/>
                  <a:pt x="268" y="336"/>
                </a:cubicBezTo>
                <a:cubicBezTo>
                  <a:pt x="257" y="345"/>
                  <a:pt x="247" y="354"/>
                  <a:pt x="236" y="364"/>
                </a:cubicBezTo>
                <a:cubicBezTo>
                  <a:pt x="232" y="361"/>
                  <a:pt x="227" y="358"/>
                  <a:pt x="222" y="355"/>
                </a:cubicBezTo>
                <a:cubicBezTo>
                  <a:pt x="238" y="339"/>
                  <a:pt x="253" y="324"/>
                  <a:pt x="269" y="310"/>
                </a:cubicBezTo>
                <a:close/>
                <a:moveTo>
                  <a:pt x="239" y="365"/>
                </a:moveTo>
                <a:cubicBezTo>
                  <a:pt x="249" y="356"/>
                  <a:pt x="259" y="348"/>
                  <a:pt x="269" y="339"/>
                </a:cubicBezTo>
                <a:cubicBezTo>
                  <a:pt x="269" y="360"/>
                  <a:pt x="269" y="360"/>
                  <a:pt x="269" y="360"/>
                </a:cubicBezTo>
                <a:cubicBezTo>
                  <a:pt x="269" y="360"/>
                  <a:pt x="269" y="360"/>
                  <a:pt x="269" y="360"/>
                </a:cubicBezTo>
                <a:cubicBezTo>
                  <a:pt x="264" y="365"/>
                  <a:pt x="259" y="370"/>
                  <a:pt x="254" y="375"/>
                </a:cubicBezTo>
                <a:cubicBezTo>
                  <a:pt x="249" y="372"/>
                  <a:pt x="244" y="369"/>
                  <a:pt x="239" y="365"/>
                </a:cubicBezTo>
                <a:close/>
                <a:moveTo>
                  <a:pt x="257" y="376"/>
                </a:moveTo>
                <a:cubicBezTo>
                  <a:pt x="261" y="372"/>
                  <a:pt x="265" y="368"/>
                  <a:pt x="269" y="364"/>
                </a:cubicBezTo>
                <a:cubicBezTo>
                  <a:pt x="269" y="380"/>
                  <a:pt x="269" y="380"/>
                  <a:pt x="269" y="380"/>
                </a:cubicBezTo>
                <a:cubicBezTo>
                  <a:pt x="269" y="380"/>
                  <a:pt x="270" y="381"/>
                  <a:pt x="270" y="381"/>
                </a:cubicBezTo>
                <a:cubicBezTo>
                  <a:pt x="270" y="381"/>
                  <a:pt x="269" y="381"/>
                  <a:pt x="269" y="382"/>
                </a:cubicBezTo>
                <a:cubicBezTo>
                  <a:pt x="265" y="380"/>
                  <a:pt x="261" y="378"/>
                  <a:pt x="257" y="376"/>
                </a:cubicBezTo>
                <a:close/>
                <a:moveTo>
                  <a:pt x="398" y="325"/>
                </a:moveTo>
                <a:cubicBezTo>
                  <a:pt x="398" y="325"/>
                  <a:pt x="398" y="324"/>
                  <a:pt x="398" y="324"/>
                </a:cubicBezTo>
                <a:cubicBezTo>
                  <a:pt x="399" y="323"/>
                  <a:pt x="400" y="322"/>
                  <a:pt x="400" y="320"/>
                </a:cubicBezTo>
                <a:cubicBezTo>
                  <a:pt x="399" y="319"/>
                  <a:pt x="397" y="318"/>
                  <a:pt x="396" y="318"/>
                </a:cubicBezTo>
                <a:cubicBezTo>
                  <a:pt x="396" y="318"/>
                  <a:pt x="395" y="318"/>
                  <a:pt x="395" y="318"/>
                </a:cubicBezTo>
                <a:cubicBezTo>
                  <a:pt x="395" y="318"/>
                  <a:pt x="394" y="317"/>
                  <a:pt x="394" y="316"/>
                </a:cubicBezTo>
                <a:cubicBezTo>
                  <a:pt x="409" y="307"/>
                  <a:pt x="424" y="297"/>
                  <a:pt x="438" y="288"/>
                </a:cubicBezTo>
                <a:cubicBezTo>
                  <a:pt x="438" y="303"/>
                  <a:pt x="438" y="303"/>
                  <a:pt x="438" y="303"/>
                </a:cubicBezTo>
                <a:cubicBezTo>
                  <a:pt x="428" y="312"/>
                  <a:pt x="417" y="321"/>
                  <a:pt x="406" y="329"/>
                </a:cubicBezTo>
                <a:cubicBezTo>
                  <a:pt x="403" y="328"/>
                  <a:pt x="401" y="327"/>
                  <a:pt x="398" y="325"/>
                </a:cubicBezTo>
                <a:close/>
                <a:moveTo>
                  <a:pt x="402" y="225"/>
                </a:moveTo>
                <a:cubicBezTo>
                  <a:pt x="415" y="218"/>
                  <a:pt x="428" y="209"/>
                  <a:pt x="439" y="199"/>
                </a:cubicBezTo>
                <a:cubicBezTo>
                  <a:pt x="439" y="202"/>
                  <a:pt x="439" y="205"/>
                  <a:pt x="439" y="208"/>
                </a:cubicBezTo>
                <a:cubicBezTo>
                  <a:pt x="439" y="213"/>
                  <a:pt x="439" y="219"/>
                  <a:pt x="439" y="224"/>
                </a:cubicBezTo>
                <a:cubicBezTo>
                  <a:pt x="423" y="236"/>
                  <a:pt x="406" y="247"/>
                  <a:pt x="388" y="255"/>
                </a:cubicBezTo>
                <a:cubicBezTo>
                  <a:pt x="392" y="245"/>
                  <a:pt x="397" y="235"/>
                  <a:pt x="402" y="225"/>
                </a:cubicBezTo>
                <a:close/>
                <a:moveTo>
                  <a:pt x="438" y="284"/>
                </a:moveTo>
                <a:cubicBezTo>
                  <a:pt x="423" y="294"/>
                  <a:pt x="408" y="304"/>
                  <a:pt x="393" y="313"/>
                </a:cubicBezTo>
                <a:cubicBezTo>
                  <a:pt x="389" y="306"/>
                  <a:pt x="386" y="298"/>
                  <a:pt x="383" y="290"/>
                </a:cubicBezTo>
                <a:cubicBezTo>
                  <a:pt x="383" y="290"/>
                  <a:pt x="383" y="290"/>
                  <a:pt x="383" y="290"/>
                </a:cubicBezTo>
                <a:cubicBezTo>
                  <a:pt x="401" y="278"/>
                  <a:pt x="420" y="267"/>
                  <a:pt x="438" y="255"/>
                </a:cubicBezTo>
                <a:lnTo>
                  <a:pt x="438" y="284"/>
                </a:lnTo>
                <a:close/>
                <a:moveTo>
                  <a:pt x="438" y="307"/>
                </a:moveTo>
                <a:cubicBezTo>
                  <a:pt x="439" y="325"/>
                  <a:pt x="439" y="325"/>
                  <a:pt x="439" y="325"/>
                </a:cubicBezTo>
                <a:cubicBezTo>
                  <a:pt x="431" y="327"/>
                  <a:pt x="425" y="331"/>
                  <a:pt x="420" y="336"/>
                </a:cubicBezTo>
                <a:cubicBezTo>
                  <a:pt x="416" y="334"/>
                  <a:pt x="413" y="333"/>
                  <a:pt x="409" y="331"/>
                </a:cubicBezTo>
                <a:cubicBezTo>
                  <a:pt x="419" y="323"/>
                  <a:pt x="429" y="315"/>
                  <a:pt x="438" y="307"/>
                </a:cubicBezTo>
                <a:close/>
                <a:moveTo>
                  <a:pt x="423" y="337"/>
                </a:moveTo>
                <a:cubicBezTo>
                  <a:pt x="427" y="333"/>
                  <a:pt x="433" y="330"/>
                  <a:pt x="439" y="329"/>
                </a:cubicBezTo>
                <a:cubicBezTo>
                  <a:pt x="439" y="343"/>
                  <a:pt x="439" y="343"/>
                  <a:pt x="439" y="343"/>
                </a:cubicBezTo>
                <a:cubicBezTo>
                  <a:pt x="433" y="341"/>
                  <a:pt x="428" y="339"/>
                  <a:pt x="423" y="337"/>
                </a:cubicBezTo>
                <a:close/>
                <a:moveTo>
                  <a:pt x="460" y="174"/>
                </a:moveTo>
                <a:cubicBezTo>
                  <a:pt x="487" y="217"/>
                  <a:pt x="514" y="260"/>
                  <a:pt x="541" y="303"/>
                </a:cubicBezTo>
                <a:cubicBezTo>
                  <a:pt x="525" y="307"/>
                  <a:pt x="511" y="313"/>
                  <a:pt x="496" y="320"/>
                </a:cubicBezTo>
                <a:cubicBezTo>
                  <a:pt x="481" y="327"/>
                  <a:pt x="465" y="335"/>
                  <a:pt x="445" y="341"/>
                </a:cubicBezTo>
                <a:cubicBezTo>
                  <a:pt x="445" y="284"/>
                  <a:pt x="445" y="284"/>
                  <a:pt x="445" y="284"/>
                </a:cubicBezTo>
                <a:cubicBezTo>
                  <a:pt x="445" y="283"/>
                  <a:pt x="445" y="283"/>
                  <a:pt x="445" y="282"/>
                </a:cubicBezTo>
                <a:cubicBezTo>
                  <a:pt x="445" y="282"/>
                  <a:pt x="445" y="243"/>
                  <a:pt x="445" y="243"/>
                </a:cubicBezTo>
                <a:cubicBezTo>
                  <a:pt x="445" y="232"/>
                  <a:pt x="445" y="220"/>
                  <a:pt x="445" y="208"/>
                </a:cubicBezTo>
                <a:cubicBezTo>
                  <a:pt x="445" y="203"/>
                  <a:pt x="445" y="198"/>
                  <a:pt x="445" y="193"/>
                </a:cubicBezTo>
                <a:cubicBezTo>
                  <a:pt x="445" y="192"/>
                  <a:pt x="445" y="192"/>
                  <a:pt x="445" y="191"/>
                </a:cubicBezTo>
                <a:cubicBezTo>
                  <a:pt x="445" y="185"/>
                  <a:pt x="445" y="179"/>
                  <a:pt x="444" y="173"/>
                </a:cubicBezTo>
                <a:cubicBezTo>
                  <a:pt x="445" y="173"/>
                  <a:pt x="446" y="173"/>
                  <a:pt x="446" y="172"/>
                </a:cubicBezTo>
                <a:cubicBezTo>
                  <a:pt x="447" y="172"/>
                  <a:pt x="447" y="171"/>
                  <a:pt x="447" y="170"/>
                </a:cubicBezTo>
                <a:cubicBezTo>
                  <a:pt x="446" y="169"/>
                  <a:pt x="445" y="169"/>
                  <a:pt x="445" y="170"/>
                </a:cubicBezTo>
                <a:cubicBezTo>
                  <a:pt x="444" y="161"/>
                  <a:pt x="444" y="153"/>
                  <a:pt x="443" y="145"/>
                </a:cubicBezTo>
                <a:cubicBezTo>
                  <a:pt x="448" y="155"/>
                  <a:pt x="454" y="165"/>
                  <a:pt x="460" y="174"/>
                </a:cubicBezTo>
                <a:close/>
                <a:moveTo>
                  <a:pt x="437" y="144"/>
                </a:moveTo>
                <a:cubicBezTo>
                  <a:pt x="437" y="154"/>
                  <a:pt x="438" y="164"/>
                  <a:pt x="438" y="173"/>
                </a:cubicBezTo>
                <a:cubicBezTo>
                  <a:pt x="432" y="177"/>
                  <a:pt x="425" y="181"/>
                  <a:pt x="419" y="185"/>
                </a:cubicBezTo>
                <a:cubicBezTo>
                  <a:pt x="426" y="170"/>
                  <a:pt x="432" y="156"/>
                  <a:pt x="437" y="144"/>
                </a:cubicBezTo>
                <a:close/>
                <a:moveTo>
                  <a:pt x="417" y="191"/>
                </a:moveTo>
                <a:cubicBezTo>
                  <a:pt x="424" y="186"/>
                  <a:pt x="431" y="181"/>
                  <a:pt x="438" y="177"/>
                </a:cubicBezTo>
                <a:cubicBezTo>
                  <a:pt x="438" y="183"/>
                  <a:pt x="439" y="189"/>
                  <a:pt x="439" y="194"/>
                </a:cubicBezTo>
                <a:cubicBezTo>
                  <a:pt x="428" y="205"/>
                  <a:pt x="417" y="213"/>
                  <a:pt x="404" y="220"/>
                </a:cubicBezTo>
                <a:cubicBezTo>
                  <a:pt x="408" y="210"/>
                  <a:pt x="413" y="200"/>
                  <a:pt x="417" y="191"/>
                </a:cubicBezTo>
                <a:close/>
                <a:moveTo>
                  <a:pt x="386" y="259"/>
                </a:moveTo>
                <a:cubicBezTo>
                  <a:pt x="404" y="251"/>
                  <a:pt x="422" y="241"/>
                  <a:pt x="439" y="228"/>
                </a:cubicBezTo>
                <a:cubicBezTo>
                  <a:pt x="438" y="233"/>
                  <a:pt x="438" y="238"/>
                  <a:pt x="438" y="243"/>
                </a:cubicBezTo>
                <a:cubicBezTo>
                  <a:pt x="438" y="243"/>
                  <a:pt x="438" y="252"/>
                  <a:pt x="438" y="252"/>
                </a:cubicBezTo>
                <a:cubicBezTo>
                  <a:pt x="419" y="263"/>
                  <a:pt x="400" y="275"/>
                  <a:pt x="381" y="287"/>
                </a:cubicBezTo>
                <a:cubicBezTo>
                  <a:pt x="380" y="284"/>
                  <a:pt x="379" y="280"/>
                  <a:pt x="377" y="277"/>
                </a:cubicBezTo>
                <a:cubicBezTo>
                  <a:pt x="380" y="271"/>
                  <a:pt x="383" y="265"/>
                  <a:pt x="386" y="259"/>
                </a:cubicBezTo>
                <a:close/>
                <a:moveTo>
                  <a:pt x="294" y="75"/>
                </a:moveTo>
                <a:cubicBezTo>
                  <a:pt x="310" y="109"/>
                  <a:pt x="326" y="155"/>
                  <a:pt x="343" y="201"/>
                </a:cubicBezTo>
                <a:cubicBezTo>
                  <a:pt x="358" y="242"/>
                  <a:pt x="372" y="284"/>
                  <a:pt x="387" y="317"/>
                </a:cubicBezTo>
                <a:cubicBezTo>
                  <a:pt x="387" y="317"/>
                  <a:pt x="386" y="318"/>
                  <a:pt x="385" y="318"/>
                </a:cubicBezTo>
                <a:cubicBezTo>
                  <a:pt x="384" y="319"/>
                  <a:pt x="384" y="320"/>
                  <a:pt x="385" y="320"/>
                </a:cubicBezTo>
                <a:cubicBezTo>
                  <a:pt x="385" y="321"/>
                  <a:pt x="386" y="321"/>
                  <a:pt x="387" y="321"/>
                </a:cubicBezTo>
                <a:cubicBezTo>
                  <a:pt x="387" y="320"/>
                  <a:pt x="388" y="320"/>
                  <a:pt x="389" y="320"/>
                </a:cubicBezTo>
                <a:cubicBezTo>
                  <a:pt x="389" y="320"/>
                  <a:pt x="389" y="320"/>
                  <a:pt x="389" y="320"/>
                </a:cubicBezTo>
                <a:cubicBezTo>
                  <a:pt x="370" y="326"/>
                  <a:pt x="354" y="336"/>
                  <a:pt x="336" y="346"/>
                </a:cubicBezTo>
                <a:cubicBezTo>
                  <a:pt x="318" y="357"/>
                  <a:pt x="299" y="369"/>
                  <a:pt x="276" y="379"/>
                </a:cubicBezTo>
                <a:cubicBezTo>
                  <a:pt x="275" y="228"/>
                  <a:pt x="275" y="228"/>
                  <a:pt x="275" y="228"/>
                </a:cubicBezTo>
                <a:cubicBezTo>
                  <a:pt x="276" y="210"/>
                  <a:pt x="276" y="188"/>
                  <a:pt x="276" y="164"/>
                </a:cubicBezTo>
                <a:cubicBezTo>
                  <a:pt x="276" y="118"/>
                  <a:pt x="275" y="67"/>
                  <a:pt x="274" y="28"/>
                </a:cubicBezTo>
                <a:cubicBezTo>
                  <a:pt x="279" y="44"/>
                  <a:pt x="286" y="60"/>
                  <a:pt x="294" y="75"/>
                </a:cubicBezTo>
                <a:close/>
                <a:moveTo>
                  <a:pt x="267" y="28"/>
                </a:moveTo>
                <a:cubicBezTo>
                  <a:pt x="268" y="40"/>
                  <a:pt x="268" y="52"/>
                  <a:pt x="269" y="65"/>
                </a:cubicBezTo>
                <a:cubicBezTo>
                  <a:pt x="268" y="65"/>
                  <a:pt x="268" y="66"/>
                  <a:pt x="268" y="66"/>
                </a:cubicBezTo>
                <a:cubicBezTo>
                  <a:pt x="263" y="72"/>
                  <a:pt x="258" y="78"/>
                  <a:pt x="253" y="84"/>
                </a:cubicBezTo>
                <a:cubicBezTo>
                  <a:pt x="258" y="65"/>
                  <a:pt x="263" y="46"/>
                  <a:pt x="267" y="28"/>
                </a:cubicBezTo>
                <a:close/>
              </a:path>
            </a:pathLst>
          </a:custGeom>
          <a:solidFill>
            <a:srgbClr val="005188"/>
          </a:solidFill>
          <a:ln>
            <a:noFill/>
          </a:ln>
        </p:spPr>
        <p:txBody>
          <a:bodyPr/>
          <a:lstStyle/>
          <a:p>
            <a:pPr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" name="chenying0907 4"/>
          <p:cNvGrpSpPr/>
          <p:nvPr/>
        </p:nvGrpSpPr>
        <p:grpSpPr>
          <a:xfrm>
            <a:off x="3118061" y="1840534"/>
            <a:ext cx="1219200" cy="803275"/>
            <a:chOff x="3287027" y="1939925"/>
            <a:chExt cx="1219200" cy="803275"/>
          </a:xfrm>
        </p:grpSpPr>
        <p:sp>
          <p:nvSpPr>
            <p:cNvPr id="6" name="chenying0907 7"/>
            <p:cNvSpPr>
              <a:spLocks noEditPoints="1"/>
            </p:cNvSpPr>
            <p:nvPr/>
          </p:nvSpPr>
          <p:spPr bwMode="auto">
            <a:xfrm>
              <a:off x="3287903" y="1939925"/>
              <a:ext cx="1006475" cy="803275"/>
            </a:xfrm>
            <a:custGeom>
              <a:avLst/>
              <a:gdLst>
                <a:gd name="T0" fmla="*/ 2 w 163"/>
                <a:gd name="T1" fmla="*/ 130 h 130"/>
                <a:gd name="T2" fmla="*/ 5 w 163"/>
                <a:gd name="T3" fmla="*/ 130 h 130"/>
                <a:gd name="T4" fmla="*/ 14 w 163"/>
                <a:gd name="T5" fmla="*/ 123 h 130"/>
                <a:gd name="T6" fmla="*/ 24 w 163"/>
                <a:gd name="T7" fmla="*/ 108 h 130"/>
                <a:gd name="T8" fmla="*/ 34 w 163"/>
                <a:gd name="T9" fmla="*/ 96 h 130"/>
                <a:gd name="T10" fmla="*/ 33 w 163"/>
                <a:gd name="T11" fmla="*/ 93 h 130"/>
                <a:gd name="T12" fmla="*/ 34 w 163"/>
                <a:gd name="T13" fmla="*/ 96 h 130"/>
                <a:gd name="T14" fmla="*/ 49 w 163"/>
                <a:gd name="T15" fmla="*/ 92 h 130"/>
                <a:gd name="T16" fmla="*/ 57 w 163"/>
                <a:gd name="T17" fmla="*/ 93 h 130"/>
                <a:gd name="T18" fmla="*/ 91 w 163"/>
                <a:gd name="T19" fmla="*/ 94 h 130"/>
                <a:gd name="T20" fmla="*/ 157 w 163"/>
                <a:gd name="T21" fmla="*/ 90 h 130"/>
                <a:gd name="T22" fmla="*/ 159 w 163"/>
                <a:gd name="T23" fmla="*/ 88 h 130"/>
                <a:gd name="T24" fmla="*/ 163 w 163"/>
                <a:gd name="T25" fmla="*/ 49 h 130"/>
                <a:gd name="T26" fmla="*/ 157 w 163"/>
                <a:gd name="T27" fmla="*/ 2 h 130"/>
                <a:gd name="T28" fmla="*/ 154 w 163"/>
                <a:gd name="T29" fmla="*/ 0 h 130"/>
                <a:gd name="T30" fmla="*/ 2 w 163"/>
                <a:gd name="T31" fmla="*/ 5 h 130"/>
                <a:gd name="T32" fmla="*/ 0 w 163"/>
                <a:gd name="T33" fmla="*/ 7 h 130"/>
                <a:gd name="T34" fmla="*/ 0 w 163"/>
                <a:gd name="T35" fmla="*/ 30 h 130"/>
                <a:gd name="T36" fmla="*/ 1 w 163"/>
                <a:gd name="T37" fmla="*/ 128 h 130"/>
                <a:gd name="T38" fmla="*/ 2 w 163"/>
                <a:gd name="T39" fmla="*/ 130 h 130"/>
                <a:gd name="T40" fmla="*/ 158 w 163"/>
                <a:gd name="T41" fmla="*/ 49 h 130"/>
                <a:gd name="T42" fmla="*/ 154 w 163"/>
                <a:gd name="T43" fmla="*/ 85 h 130"/>
                <a:gd name="T44" fmla="*/ 91 w 163"/>
                <a:gd name="T45" fmla="*/ 89 h 130"/>
                <a:gd name="T46" fmla="*/ 57 w 163"/>
                <a:gd name="T47" fmla="*/ 88 h 130"/>
                <a:gd name="T48" fmla="*/ 49 w 163"/>
                <a:gd name="T49" fmla="*/ 87 h 130"/>
                <a:gd name="T50" fmla="*/ 31 w 163"/>
                <a:gd name="T51" fmla="*/ 91 h 130"/>
                <a:gd name="T52" fmla="*/ 16 w 163"/>
                <a:gd name="T53" fmla="*/ 110 h 130"/>
                <a:gd name="T54" fmla="*/ 11 w 163"/>
                <a:gd name="T55" fmla="*/ 120 h 130"/>
                <a:gd name="T56" fmla="*/ 6 w 163"/>
                <a:gd name="T57" fmla="*/ 123 h 130"/>
                <a:gd name="T58" fmla="*/ 5 w 163"/>
                <a:gd name="T59" fmla="*/ 30 h 130"/>
                <a:gd name="T60" fmla="*/ 5 w 163"/>
                <a:gd name="T61" fmla="*/ 10 h 130"/>
                <a:gd name="T62" fmla="*/ 152 w 163"/>
                <a:gd name="T63" fmla="*/ 6 h 130"/>
                <a:gd name="T64" fmla="*/ 158 w 163"/>
                <a:gd name="T65" fmla="*/ 4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3" h="130">
                  <a:moveTo>
                    <a:pt x="2" y="130"/>
                  </a:moveTo>
                  <a:cubicBezTo>
                    <a:pt x="3" y="130"/>
                    <a:pt x="4" y="130"/>
                    <a:pt x="5" y="130"/>
                  </a:cubicBezTo>
                  <a:cubicBezTo>
                    <a:pt x="9" y="129"/>
                    <a:pt x="12" y="126"/>
                    <a:pt x="14" y="123"/>
                  </a:cubicBezTo>
                  <a:cubicBezTo>
                    <a:pt x="18" y="118"/>
                    <a:pt x="21" y="113"/>
                    <a:pt x="24" y="108"/>
                  </a:cubicBezTo>
                  <a:cubicBezTo>
                    <a:pt x="27" y="103"/>
                    <a:pt x="30" y="98"/>
                    <a:pt x="34" y="96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8" y="93"/>
                    <a:pt x="43" y="92"/>
                    <a:pt x="49" y="92"/>
                  </a:cubicBezTo>
                  <a:cubicBezTo>
                    <a:pt x="51" y="92"/>
                    <a:pt x="54" y="93"/>
                    <a:pt x="57" y="93"/>
                  </a:cubicBezTo>
                  <a:cubicBezTo>
                    <a:pt x="68" y="93"/>
                    <a:pt x="79" y="94"/>
                    <a:pt x="91" y="94"/>
                  </a:cubicBezTo>
                  <a:cubicBezTo>
                    <a:pt x="113" y="94"/>
                    <a:pt x="135" y="92"/>
                    <a:pt x="157" y="90"/>
                  </a:cubicBezTo>
                  <a:cubicBezTo>
                    <a:pt x="158" y="90"/>
                    <a:pt x="158" y="89"/>
                    <a:pt x="159" y="88"/>
                  </a:cubicBezTo>
                  <a:cubicBezTo>
                    <a:pt x="162" y="75"/>
                    <a:pt x="163" y="62"/>
                    <a:pt x="163" y="49"/>
                  </a:cubicBezTo>
                  <a:cubicBezTo>
                    <a:pt x="163" y="33"/>
                    <a:pt x="161" y="18"/>
                    <a:pt x="157" y="2"/>
                  </a:cubicBezTo>
                  <a:cubicBezTo>
                    <a:pt x="156" y="1"/>
                    <a:pt x="155" y="0"/>
                    <a:pt x="154" y="0"/>
                  </a:cubicBezTo>
                  <a:cubicBezTo>
                    <a:pt x="103" y="2"/>
                    <a:pt x="53" y="3"/>
                    <a:pt x="2" y="5"/>
                  </a:cubicBezTo>
                  <a:cubicBezTo>
                    <a:pt x="1" y="5"/>
                    <a:pt x="0" y="6"/>
                    <a:pt x="0" y="7"/>
                  </a:cubicBezTo>
                  <a:cubicBezTo>
                    <a:pt x="0" y="15"/>
                    <a:pt x="0" y="22"/>
                    <a:pt x="0" y="30"/>
                  </a:cubicBezTo>
                  <a:cubicBezTo>
                    <a:pt x="0" y="63"/>
                    <a:pt x="0" y="95"/>
                    <a:pt x="1" y="128"/>
                  </a:cubicBezTo>
                  <a:cubicBezTo>
                    <a:pt x="1" y="129"/>
                    <a:pt x="2" y="129"/>
                    <a:pt x="2" y="130"/>
                  </a:cubicBezTo>
                  <a:close/>
                  <a:moveTo>
                    <a:pt x="158" y="49"/>
                  </a:moveTo>
                  <a:cubicBezTo>
                    <a:pt x="158" y="61"/>
                    <a:pt x="157" y="73"/>
                    <a:pt x="154" y="85"/>
                  </a:cubicBezTo>
                  <a:cubicBezTo>
                    <a:pt x="133" y="87"/>
                    <a:pt x="112" y="89"/>
                    <a:pt x="91" y="89"/>
                  </a:cubicBezTo>
                  <a:cubicBezTo>
                    <a:pt x="79" y="89"/>
                    <a:pt x="68" y="88"/>
                    <a:pt x="57" y="88"/>
                  </a:cubicBezTo>
                  <a:cubicBezTo>
                    <a:pt x="54" y="88"/>
                    <a:pt x="52" y="87"/>
                    <a:pt x="49" y="87"/>
                  </a:cubicBezTo>
                  <a:cubicBezTo>
                    <a:pt x="43" y="87"/>
                    <a:pt x="37" y="88"/>
                    <a:pt x="31" y="91"/>
                  </a:cubicBezTo>
                  <a:cubicBezTo>
                    <a:pt x="24" y="96"/>
                    <a:pt x="20" y="103"/>
                    <a:pt x="16" y="110"/>
                  </a:cubicBezTo>
                  <a:cubicBezTo>
                    <a:pt x="15" y="114"/>
                    <a:pt x="13" y="117"/>
                    <a:pt x="11" y="120"/>
                  </a:cubicBezTo>
                  <a:cubicBezTo>
                    <a:pt x="9" y="121"/>
                    <a:pt x="8" y="122"/>
                    <a:pt x="6" y="123"/>
                  </a:cubicBezTo>
                  <a:cubicBezTo>
                    <a:pt x="5" y="92"/>
                    <a:pt x="5" y="61"/>
                    <a:pt x="5" y="30"/>
                  </a:cubicBezTo>
                  <a:cubicBezTo>
                    <a:pt x="5" y="23"/>
                    <a:pt x="5" y="16"/>
                    <a:pt x="5" y="10"/>
                  </a:cubicBezTo>
                  <a:cubicBezTo>
                    <a:pt x="54" y="8"/>
                    <a:pt x="103" y="7"/>
                    <a:pt x="152" y="6"/>
                  </a:cubicBezTo>
                  <a:cubicBezTo>
                    <a:pt x="156" y="20"/>
                    <a:pt x="158" y="35"/>
                    <a:pt x="158" y="49"/>
                  </a:cubicBezTo>
                  <a:close/>
                </a:path>
              </a:pathLst>
            </a:custGeom>
            <a:solidFill>
              <a:srgbClr val="005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600" noProof="1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7" name="文本框 77"/>
            <p:cNvSpPr txBox="1">
              <a:spLocks noChangeArrowheads="1"/>
            </p:cNvSpPr>
            <p:nvPr/>
          </p:nvSpPr>
          <p:spPr bwMode="auto">
            <a:xfrm>
              <a:off x="3287027" y="2088954"/>
              <a:ext cx="121920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 dirty="0" smtClean="0">
                  <a:solidFill>
                    <a:srgbClr val="005188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静蕾简体" panose="03000509000000000000" pitchFamily="65" charset="-122"/>
                </a:rPr>
                <a:t>技术</a:t>
              </a:r>
              <a:endParaRPr lang="zh-CN" altLang="en-US" b="1" dirty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静蕾简体" panose="03000509000000000000" pitchFamily="65" charset="-122"/>
              </a:endParaRPr>
            </a:p>
          </p:txBody>
        </p:sp>
      </p:grpSp>
      <p:grpSp>
        <p:nvGrpSpPr>
          <p:cNvPr id="8" name="chenying0907 7"/>
          <p:cNvGrpSpPr/>
          <p:nvPr/>
        </p:nvGrpSpPr>
        <p:grpSpPr>
          <a:xfrm>
            <a:off x="1914736" y="2340596"/>
            <a:ext cx="1219200" cy="803275"/>
            <a:chOff x="2083702" y="2439987"/>
            <a:chExt cx="1219200" cy="803275"/>
          </a:xfrm>
        </p:grpSpPr>
        <p:sp>
          <p:nvSpPr>
            <p:cNvPr id="9" name="chenying0907 6"/>
            <p:cNvSpPr>
              <a:spLocks noEditPoints="1"/>
            </p:cNvSpPr>
            <p:nvPr/>
          </p:nvSpPr>
          <p:spPr bwMode="auto">
            <a:xfrm>
              <a:off x="2138553" y="2439987"/>
              <a:ext cx="1006475" cy="803275"/>
            </a:xfrm>
            <a:custGeom>
              <a:avLst/>
              <a:gdLst>
                <a:gd name="T0" fmla="*/ 0 w 163"/>
                <a:gd name="T1" fmla="*/ 7 h 130"/>
                <a:gd name="T2" fmla="*/ 0 w 163"/>
                <a:gd name="T3" fmla="*/ 30 h 130"/>
                <a:gd name="T4" fmla="*/ 2 w 163"/>
                <a:gd name="T5" fmla="*/ 128 h 130"/>
                <a:gd name="T6" fmla="*/ 3 w 163"/>
                <a:gd name="T7" fmla="*/ 130 h 130"/>
                <a:gd name="T8" fmla="*/ 5 w 163"/>
                <a:gd name="T9" fmla="*/ 130 h 130"/>
                <a:gd name="T10" fmla="*/ 15 w 163"/>
                <a:gd name="T11" fmla="*/ 123 h 130"/>
                <a:gd name="T12" fmla="*/ 24 w 163"/>
                <a:gd name="T13" fmla="*/ 108 h 130"/>
                <a:gd name="T14" fmla="*/ 34 w 163"/>
                <a:gd name="T15" fmla="*/ 96 h 130"/>
                <a:gd name="T16" fmla="*/ 33 w 163"/>
                <a:gd name="T17" fmla="*/ 93 h 130"/>
                <a:gd name="T18" fmla="*/ 34 w 163"/>
                <a:gd name="T19" fmla="*/ 96 h 130"/>
                <a:gd name="T20" fmla="*/ 49 w 163"/>
                <a:gd name="T21" fmla="*/ 92 h 130"/>
                <a:gd name="T22" fmla="*/ 57 w 163"/>
                <a:gd name="T23" fmla="*/ 93 h 130"/>
                <a:gd name="T24" fmla="*/ 91 w 163"/>
                <a:gd name="T25" fmla="*/ 94 h 130"/>
                <a:gd name="T26" fmla="*/ 157 w 163"/>
                <a:gd name="T27" fmla="*/ 90 h 130"/>
                <a:gd name="T28" fmla="*/ 159 w 163"/>
                <a:gd name="T29" fmla="*/ 88 h 130"/>
                <a:gd name="T30" fmla="*/ 163 w 163"/>
                <a:gd name="T31" fmla="*/ 49 h 130"/>
                <a:gd name="T32" fmla="*/ 157 w 163"/>
                <a:gd name="T33" fmla="*/ 2 h 130"/>
                <a:gd name="T34" fmla="*/ 154 w 163"/>
                <a:gd name="T35" fmla="*/ 0 h 130"/>
                <a:gd name="T36" fmla="*/ 2 w 163"/>
                <a:gd name="T37" fmla="*/ 5 h 130"/>
                <a:gd name="T38" fmla="*/ 0 w 163"/>
                <a:gd name="T39" fmla="*/ 7 h 130"/>
                <a:gd name="T40" fmla="*/ 158 w 163"/>
                <a:gd name="T41" fmla="*/ 49 h 130"/>
                <a:gd name="T42" fmla="*/ 154 w 163"/>
                <a:gd name="T43" fmla="*/ 85 h 130"/>
                <a:gd name="T44" fmla="*/ 91 w 163"/>
                <a:gd name="T45" fmla="*/ 89 h 130"/>
                <a:gd name="T46" fmla="*/ 58 w 163"/>
                <a:gd name="T47" fmla="*/ 88 h 130"/>
                <a:gd name="T48" fmla="*/ 49 w 163"/>
                <a:gd name="T49" fmla="*/ 87 h 130"/>
                <a:gd name="T50" fmla="*/ 32 w 163"/>
                <a:gd name="T51" fmla="*/ 91 h 130"/>
                <a:gd name="T52" fmla="*/ 17 w 163"/>
                <a:gd name="T53" fmla="*/ 110 h 130"/>
                <a:gd name="T54" fmla="*/ 11 w 163"/>
                <a:gd name="T55" fmla="*/ 120 h 130"/>
                <a:gd name="T56" fmla="*/ 7 w 163"/>
                <a:gd name="T57" fmla="*/ 123 h 130"/>
                <a:gd name="T58" fmla="*/ 5 w 163"/>
                <a:gd name="T59" fmla="*/ 30 h 130"/>
                <a:gd name="T60" fmla="*/ 5 w 163"/>
                <a:gd name="T61" fmla="*/ 10 h 130"/>
                <a:gd name="T62" fmla="*/ 152 w 163"/>
                <a:gd name="T63" fmla="*/ 6 h 130"/>
                <a:gd name="T64" fmla="*/ 158 w 163"/>
                <a:gd name="T65" fmla="*/ 4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3" h="130">
                  <a:moveTo>
                    <a:pt x="0" y="7"/>
                  </a:moveTo>
                  <a:cubicBezTo>
                    <a:pt x="0" y="15"/>
                    <a:pt x="0" y="22"/>
                    <a:pt x="0" y="30"/>
                  </a:cubicBezTo>
                  <a:cubicBezTo>
                    <a:pt x="0" y="63"/>
                    <a:pt x="0" y="95"/>
                    <a:pt x="2" y="128"/>
                  </a:cubicBezTo>
                  <a:cubicBezTo>
                    <a:pt x="2" y="129"/>
                    <a:pt x="2" y="129"/>
                    <a:pt x="3" y="130"/>
                  </a:cubicBezTo>
                  <a:cubicBezTo>
                    <a:pt x="3" y="130"/>
                    <a:pt x="4" y="130"/>
                    <a:pt x="5" y="130"/>
                  </a:cubicBezTo>
                  <a:cubicBezTo>
                    <a:pt x="9" y="129"/>
                    <a:pt x="12" y="126"/>
                    <a:pt x="15" y="123"/>
                  </a:cubicBezTo>
                  <a:cubicBezTo>
                    <a:pt x="19" y="118"/>
                    <a:pt x="21" y="113"/>
                    <a:pt x="24" y="108"/>
                  </a:cubicBezTo>
                  <a:cubicBezTo>
                    <a:pt x="27" y="103"/>
                    <a:pt x="30" y="98"/>
                    <a:pt x="34" y="96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8" y="93"/>
                    <a:pt x="43" y="92"/>
                    <a:pt x="49" y="92"/>
                  </a:cubicBezTo>
                  <a:cubicBezTo>
                    <a:pt x="52" y="92"/>
                    <a:pt x="54" y="93"/>
                    <a:pt x="57" y="93"/>
                  </a:cubicBezTo>
                  <a:cubicBezTo>
                    <a:pt x="68" y="93"/>
                    <a:pt x="80" y="94"/>
                    <a:pt x="91" y="94"/>
                  </a:cubicBezTo>
                  <a:cubicBezTo>
                    <a:pt x="113" y="94"/>
                    <a:pt x="135" y="92"/>
                    <a:pt x="157" y="90"/>
                  </a:cubicBezTo>
                  <a:cubicBezTo>
                    <a:pt x="158" y="90"/>
                    <a:pt x="159" y="89"/>
                    <a:pt x="159" y="88"/>
                  </a:cubicBezTo>
                  <a:cubicBezTo>
                    <a:pt x="162" y="75"/>
                    <a:pt x="163" y="62"/>
                    <a:pt x="163" y="49"/>
                  </a:cubicBezTo>
                  <a:cubicBezTo>
                    <a:pt x="163" y="33"/>
                    <a:pt x="161" y="18"/>
                    <a:pt x="157" y="2"/>
                  </a:cubicBezTo>
                  <a:cubicBezTo>
                    <a:pt x="157" y="1"/>
                    <a:pt x="156" y="0"/>
                    <a:pt x="154" y="0"/>
                  </a:cubicBezTo>
                  <a:cubicBezTo>
                    <a:pt x="104" y="2"/>
                    <a:pt x="53" y="3"/>
                    <a:pt x="2" y="5"/>
                  </a:cubicBezTo>
                  <a:cubicBezTo>
                    <a:pt x="1" y="5"/>
                    <a:pt x="0" y="6"/>
                    <a:pt x="0" y="7"/>
                  </a:cubicBezTo>
                  <a:close/>
                  <a:moveTo>
                    <a:pt x="158" y="49"/>
                  </a:moveTo>
                  <a:cubicBezTo>
                    <a:pt x="158" y="61"/>
                    <a:pt x="157" y="73"/>
                    <a:pt x="154" y="85"/>
                  </a:cubicBezTo>
                  <a:cubicBezTo>
                    <a:pt x="133" y="87"/>
                    <a:pt x="112" y="89"/>
                    <a:pt x="91" y="89"/>
                  </a:cubicBezTo>
                  <a:cubicBezTo>
                    <a:pt x="80" y="89"/>
                    <a:pt x="69" y="88"/>
                    <a:pt x="58" y="88"/>
                  </a:cubicBezTo>
                  <a:cubicBezTo>
                    <a:pt x="55" y="88"/>
                    <a:pt x="52" y="87"/>
                    <a:pt x="49" y="87"/>
                  </a:cubicBezTo>
                  <a:cubicBezTo>
                    <a:pt x="43" y="87"/>
                    <a:pt x="37" y="88"/>
                    <a:pt x="32" y="91"/>
                  </a:cubicBezTo>
                  <a:cubicBezTo>
                    <a:pt x="24" y="96"/>
                    <a:pt x="21" y="104"/>
                    <a:pt x="17" y="110"/>
                  </a:cubicBezTo>
                  <a:cubicBezTo>
                    <a:pt x="15" y="114"/>
                    <a:pt x="13" y="117"/>
                    <a:pt x="11" y="120"/>
                  </a:cubicBezTo>
                  <a:cubicBezTo>
                    <a:pt x="10" y="121"/>
                    <a:pt x="8" y="122"/>
                    <a:pt x="7" y="123"/>
                  </a:cubicBezTo>
                  <a:cubicBezTo>
                    <a:pt x="5" y="92"/>
                    <a:pt x="5" y="61"/>
                    <a:pt x="5" y="30"/>
                  </a:cubicBezTo>
                  <a:cubicBezTo>
                    <a:pt x="5" y="23"/>
                    <a:pt x="5" y="16"/>
                    <a:pt x="5" y="10"/>
                  </a:cubicBezTo>
                  <a:cubicBezTo>
                    <a:pt x="54" y="8"/>
                    <a:pt x="103" y="7"/>
                    <a:pt x="152" y="6"/>
                  </a:cubicBezTo>
                  <a:cubicBezTo>
                    <a:pt x="156" y="20"/>
                    <a:pt x="158" y="35"/>
                    <a:pt x="158" y="49"/>
                  </a:cubicBezTo>
                  <a:close/>
                </a:path>
              </a:pathLst>
            </a:custGeom>
            <a:solidFill>
              <a:srgbClr val="005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600" noProof="1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0" name="文本框 78"/>
            <p:cNvSpPr txBox="1">
              <a:spLocks noChangeArrowheads="1"/>
            </p:cNvSpPr>
            <p:nvPr/>
          </p:nvSpPr>
          <p:spPr bwMode="auto">
            <a:xfrm>
              <a:off x="2083702" y="2579492"/>
              <a:ext cx="121920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 dirty="0" smtClean="0">
                  <a:solidFill>
                    <a:srgbClr val="005188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静蕾简体" panose="03000509000000000000" pitchFamily="65" charset="-122"/>
                </a:rPr>
                <a:t>文化</a:t>
              </a:r>
              <a:endParaRPr lang="zh-CN" altLang="en-US" b="1" dirty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静蕾简体" panose="03000509000000000000" pitchFamily="65" charset="-122"/>
              </a:endParaRPr>
            </a:p>
          </p:txBody>
        </p:sp>
      </p:grpSp>
      <p:grpSp>
        <p:nvGrpSpPr>
          <p:cNvPr id="11" name="chenying0907 10"/>
          <p:cNvGrpSpPr/>
          <p:nvPr/>
        </p:nvGrpSpPr>
        <p:grpSpPr>
          <a:xfrm>
            <a:off x="4097548" y="2612059"/>
            <a:ext cx="1219200" cy="803275"/>
            <a:chOff x="4266514" y="2711450"/>
            <a:chExt cx="1219200" cy="803275"/>
          </a:xfrm>
        </p:grpSpPr>
        <p:sp>
          <p:nvSpPr>
            <p:cNvPr id="12" name="chenying0907 8"/>
            <p:cNvSpPr>
              <a:spLocks noEditPoints="1"/>
            </p:cNvSpPr>
            <p:nvPr/>
          </p:nvSpPr>
          <p:spPr bwMode="auto">
            <a:xfrm>
              <a:off x="4307078" y="2711450"/>
              <a:ext cx="1006475" cy="803275"/>
            </a:xfrm>
            <a:custGeom>
              <a:avLst/>
              <a:gdLst>
                <a:gd name="T0" fmla="*/ 3 w 163"/>
                <a:gd name="T1" fmla="*/ 130 h 130"/>
                <a:gd name="T2" fmla="*/ 5 w 163"/>
                <a:gd name="T3" fmla="*/ 130 h 130"/>
                <a:gd name="T4" fmla="*/ 15 w 163"/>
                <a:gd name="T5" fmla="*/ 123 h 130"/>
                <a:gd name="T6" fmla="*/ 24 w 163"/>
                <a:gd name="T7" fmla="*/ 108 h 130"/>
                <a:gd name="T8" fmla="*/ 34 w 163"/>
                <a:gd name="T9" fmla="*/ 96 h 130"/>
                <a:gd name="T10" fmla="*/ 33 w 163"/>
                <a:gd name="T11" fmla="*/ 93 h 130"/>
                <a:gd name="T12" fmla="*/ 34 w 163"/>
                <a:gd name="T13" fmla="*/ 96 h 130"/>
                <a:gd name="T14" fmla="*/ 49 w 163"/>
                <a:gd name="T15" fmla="*/ 92 h 130"/>
                <a:gd name="T16" fmla="*/ 57 w 163"/>
                <a:gd name="T17" fmla="*/ 93 h 130"/>
                <a:gd name="T18" fmla="*/ 91 w 163"/>
                <a:gd name="T19" fmla="*/ 94 h 130"/>
                <a:gd name="T20" fmla="*/ 157 w 163"/>
                <a:gd name="T21" fmla="*/ 90 h 130"/>
                <a:gd name="T22" fmla="*/ 159 w 163"/>
                <a:gd name="T23" fmla="*/ 88 h 130"/>
                <a:gd name="T24" fmla="*/ 163 w 163"/>
                <a:gd name="T25" fmla="*/ 49 h 130"/>
                <a:gd name="T26" fmla="*/ 157 w 163"/>
                <a:gd name="T27" fmla="*/ 2 h 130"/>
                <a:gd name="T28" fmla="*/ 154 w 163"/>
                <a:gd name="T29" fmla="*/ 0 h 130"/>
                <a:gd name="T30" fmla="*/ 3 w 163"/>
                <a:gd name="T31" fmla="*/ 4 h 130"/>
                <a:gd name="T32" fmla="*/ 0 w 163"/>
                <a:gd name="T33" fmla="*/ 7 h 130"/>
                <a:gd name="T34" fmla="*/ 0 w 163"/>
                <a:gd name="T35" fmla="*/ 30 h 130"/>
                <a:gd name="T36" fmla="*/ 2 w 163"/>
                <a:gd name="T37" fmla="*/ 128 h 130"/>
                <a:gd name="T38" fmla="*/ 3 w 163"/>
                <a:gd name="T39" fmla="*/ 130 h 130"/>
                <a:gd name="T40" fmla="*/ 158 w 163"/>
                <a:gd name="T41" fmla="*/ 49 h 130"/>
                <a:gd name="T42" fmla="*/ 155 w 163"/>
                <a:gd name="T43" fmla="*/ 85 h 130"/>
                <a:gd name="T44" fmla="*/ 91 w 163"/>
                <a:gd name="T45" fmla="*/ 89 h 130"/>
                <a:gd name="T46" fmla="*/ 58 w 163"/>
                <a:gd name="T47" fmla="*/ 88 h 130"/>
                <a:gd name="T48" fmla="*/ 49 w 163"/>
                <a:gd name="T49" fmla="*/ 87 h 130"/>
                <a:gd name="T50" fmla="*/ 32 w 163"/>
                <a:gd name="T51" fmla="*/ 91 h 130"/>
                <a:gd name="T52" fmla="*/ 17 w 163"/>
                <a:gd name="T53" fmla="*/ 110 h 130"/>
                <a:gd name="T54" fmla="*/ 11 w 163"/>
                <a:gd name="T55" fmla="*/ 119 h 130"/>
                <a:gd name="T56" fmla="*/ 7 w 163"/>
                <a:gd name="T57" fmla="*/ 123 h 130"/>
                <a:gd name="T58" fmla="*/ 5 w 163"/>
                <a:gd name="T59" fmla="*/ 30 h 130"/>
                <a:gd name="T60" fmla="*/ 5 w 163"/>
                <a:gd name="T61" fmla="*/ 9 h 130"/>
                <a:gd name="T62" fmla="*/ 153 w 163"/>
                <a:gd name="T63" fmla="*/ 5 h 130"/>
                <a:gd name="T64" fmla="*/ 158 w 163"/>
                <a:gd name="T65" fmla="*/ 4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3" h="130">
                  <a:moveTo>
                    <a:pt x="3" y="130"/>
                  </a:moveTo>
                  <a:cubicBezTo>
                    <a:pt x="4" y="130"/>
                    <a:pt x="4" y="130"/>
                    <a:pt x="5" y="130"/>
                  </a:cubicBezTo>
                  <a:cubicBezTo>
                    <a:pt x="9" y="128"/>
                    <a:pt x="12" y="126"/>
                    <a:pt x="15" y="123"/>
                  </a:cubicBezTo>
                  <a:cubicBezTo>
                    <a:pt x="19" y="118"/>
                    <a:pt x="21" y="113"/>
                    <a:pt x="24" y="108"/>
                  </a:cubicBezTo>
                  <a:cubicBezTo>
                    <a:pt x="27" y="103"/>
                    <a:pt x="30" y="98"/>
                    <a:pt x="34" y="96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9" y="93"/>
                    <a:pt x="44" y="92"/>
                    <a:pt x="49" y="92"/>
                  </a:cubicBezTo>
                  <a:cubicBezTo>
                    <a:pt x="52" y="92"/>
                    <a:pt x="55" y="92"/>
                    <a:pt x="57" y="93"/>
                  </a:cubicBezTo>
                  <a:cubicBezTo>
                    <a:pt x="69" y="93"/>
                    <a:pt x="80" y="94"/>
                    <a:pt x="91" y="94"/>
                  </a:cubicBezTo>
                  <a:cubicBezTo>
                    <a:pt x="113" y="94"/>
                    <a:pt x="135" y="92"/>
                    <a:pt x="157" y="90"/>
                  </a:cubicBezTo>
                  <a:cubicBezTo>
                    <a:pt x="158" y="90"/>
                    <a:pt x="159" y="89"/>
                    <a:pt x="159" y="88"/>
                  </a:cubicBezTo>
                  <a:cubicBezTo>
                    <a:pt x="162" y="75"/>
                    <a:pt x="163" y="62"/>
                    <a:pt x="163" y="49"/>
                  </a:cubicBezTo>
                  <a:cubicBezTo>
                    <a:pt x="163" y="33"/>
                    <a:pt x="161" y="17"/>
                    <a:pt x="157" y="2"/>
                  </a:cubicBezTo>
                  <a:cubicBezTo>
                    <a:pt x="157" y="1"/>
                    <a:pt x="156" y="0"/>
                    <a:pt x="154" y="0"/>
                  </a:cubicBezTo>
                  <a:cubicBezTo>
                    <a:pt x="104" y="2"/>
                    <a:pt x="53" y="3"/>
                    <a:pt x="3" y="4"/>
                  </a:cubicBezTo>
                  <a:cubicBezTo>
                    <a:pt x="1" y="5"/>
                    <a:pt x="0" y="6"/>
                    <a:pt x="0" y="7"/>
                  </a:cubicBezTo>
                  <a:cubicBezTo>
                    <a:pt x="0" y="15"/>
                    <a:pt x="0" y="22"/>
                    <a:pt x="0" y="30"/>
                  </a:cubicBezTo>
                  <a:cubicBezTo>
                    <a:pt x="0" y="63"/>
                    <a:pt x="1" y="95"/>
                    <a:pt x="2" y="128"/>
                  </a:cubicBezTo>
                  <a:cubicBezTo>
                    <a:pt x="2" y="128"/>
                    <a:pt x="2" y="129"/>
                    <a:pt x="3" y="130"/>
                  </a:cubicBezTo>
                  <a:close/>
                  <a:moveTo>
                    <a:pt x="158" y="49"/>
                  </a:moveTo>
                  <a:cubicBezTo>
                    <a:pt x="158" y="61"/>
                    <a:pt x="157" y="73"/>
                    <a:pt x="155" y="85"/>
                  </a:cubicBezTo>
                  <a:cubicBezTo>
                    <a:pt x="133" y="87"/>
                    <a:pt x="112" y="89"/>
                    <a:pt x="91" y="89"/>
                  </a:cubicBezTo>
                  <a:cubicBezTo>
                    <a:pt x="80" y="89"/>
                    <a:pt x="69" y="88"/>
                    <a:pt x="58" y="88"/>
                  </a:cubicBezTo>
                  <a:cubicBezTo>
                    <a:pt x="55" y="87"/>
                    <a:pt x="52" y="87"/>
                    <a:pt x="49" y="87"/>
                  </a:cubicBezTo>
                  <a:cubicBezTo>
                    <a:pt x="43" y="87"/>
                    <a:pt x="37" y="88"/>
                    <a:pt x="32" y="91"/>
                  </a:cubicBezTo>
                  <a:cubicBezTo>
                    <a:pt x="24" y="96"/>
                    <a:pt x="21" y="103"/>
                    <a:pt x="17" y="110"/>
                  </a:cubicBezTo>
                  <a:cubicBezTo>
                    <a:pt x="15" y="114"/>
                    <a:pt x="13" y="117"/>
                    <a:pt x="11" y="119"/>
                  </a:cubicBezTo>
                  <a:cubicBezTo>
                    <a:pt x="10" y="121"/>
                    <a:pt x="8" y="122"/>
                    <a:pt x="7" y="123"/>
                  </a:cubicBezTo>
                  <a:cubicBezTo>
                    <a:pt x="6" y="92"/>
                    <a:pt x="5" y="61"/>
                    <a:pt x="5" y="30"/>
                  </a:cubicBezTo>
                  <a:cubicBezTo>
                    <a:pt x="5" y="23"/>
                    <a:pt x="5" y="16"/>
                    <a:pt x="5" y="9"/>
                  </a:cubicBezTo>
                  <a:cubicBezTo>
                    <a:pt x="54" y="8"/>
                    <a:pt x="103" y="7"/>
                    <a:pt x="153" y="5"/>
                  </a:cubicBezTo>
                  <a:cubicBezTo>
                    <a:pt x="156" y="20"/>
                    <a:pt x="158" y="34"/>
                    <a:pt x="158" y="49"/>
                  </a:cubicBezTo>
                  <a:close/>
                </a:path>
              </a:pathLst>
            </a:custGeom>
            <a:solidFill>
              <a:srgbClr val="005188"/>
            </a:solidFill>
            <a:ln w="9525">
              <a:noFill/>
              <a:round/>
            </a:ln>
          </p:spPr>
          <p:txBody>
            <a:bodyPr/>
            <a:lstStyle/>
            <a:p>
              <a:pPr fontAlgn="auto"/>
              <a:endParaRPr lang="zh-CN" altLang="en-US" sz="1600" noProof="1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3" name="文本框 79"/>
            <p:cNvSpPr txBox="1">
              <a:spLocks noChangeArrowheads="1"/>
            </p:cNvSpPr>
            <p:nvPr/>
          </p:nvSpPr>
          <p:spPr bwMode="auto">
            <a:xfrm>
              <a:off x="4266514" y="2849367"/>
              <a:ext cx="121920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 dirty="0" smtClean="0">
                  <a:solidFill>
                    <a:srgbClr val="005188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静蕾简体" panose="03000509000000000000" pitchFamily="65" charset="-122"/>
                </a:rPr>
                <a:t>创新</a:t>
              </a:r>
              <a:endParaRPr lang="zh-CN" altLang="en-US" b="1" dirty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静蕾简体" panose="03000509000000000000" pitchFamily="65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6552509" y="1770292"/>
            <a:ext cx="202184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静蕾简体" panose="03000509000000000000" pitchFamily="65" charset="-122"/>
              </a:rPr>
              <a:t>结构的技术欣赏：</a:t>
            </a:r>
            <a:endParaRPr lang="zh-CN" altLang="en-US" b="1" dirty="0">
              <a:solidFill>
                <a:srgbClr val="00518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静蕾简体" panose="03000509000000000000" pitchFamily="65" charset="-122"/>
            </a:endParaRPr>
          </a:p>
        </p:txBody>
      </p:sp>
      <p:sp>
        <p:nvSpPr>
          <p:cNvPr id="16" name="chenying0907 30"/>
          <p:cNvSpPr>
            <a:spLocks noEditPoints="1" noChangeArrowheads="1"/>
          </p:cNvSpPr>
          <p:nvPr/>
        </p:nvSpPr>
        <p:spPr bwMode="auto">
          <a:xfrm>
            <a:off x="6274697" y="1840534"/>
            <a:ext cx="336550" cy="323850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00518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595959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552509" y="3784195"/>
            <a:ext cx="179197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zh-CN" altLang="en-US" b="1" dirty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静蕾简体" panose="03000509000000000000" pitchFamily="65" charset="-122"/>
                <a:sym typeface="+mn-ea"/>
              </a:rPr>
              <a:t>文化与</a:t>
            </a:r>
            <a:r>
              <a:rPr lang="zh-CN" altLang="en-US" b="1" dirty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静蕾简体" panose="03000509000000000000" pitchFamily="65" charset="-122"/>
              </a:rPr>
              <a:t>美</a:t>
            </a:r>
            <a:r>
              <a:rPr lang="zh-CN" altLang="en-US" b="1" dirty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静蕾简体" panose="03000509000000000000" pitchFamily="65" charset="-122"/>
                <a:sym typeface="+mn-ea"/>
              </a:rPr>
              <a:t>的</a:t>
            </a:r>
            <a:r>
              <a:rPr lang="zh-CN" altLang="en-US" b="1" dirty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静蕾简体" panose="03000509000000000000" pitchFamily="65" charset="-122"/>
              </a:rPr>
              <a:t>传承</a:t>
            </a:r>
          </a:p>
        </p:txBody>
      </p:sp>
      <p:sp>
        <p:nvSpPr>
          <p:cNvPr id="19" name="chenying0907 30"/>
          <p:cNvSpPr>
            <a:spLocks noEditPoints="1" noChangeArrowheads="1"/>
          </p:cNvSpPr>
          <p:nvPr/>
        </p:nvSpPr>
        <p:spPr bwMode="auto">
          <a:xfrm>
            <a:off x="6274697" y="3829672"/>
            <a:ext cx="336550" cy="323850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00518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595959"/>
              </a:solidFill>
            </a:endParaRPr>
          </a:p>
        </p:txBody>
      </p:sp>
      <p:pic>
        <p:nvPicPr>
          <p:cNvPr id="20" name="图片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67395" y="1060450"/>
            <a:ext cx="2584800" cy="25488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7715" y="3829685"/>
            <a:ext cx="2583180" cy="2547620"/>
          </a:xfrm>
          <a:prstGeom prst="rect">
            <a:avLst/>
          </a:prstGeom>
        </p:spPr>
      </p:pic>
      <p:cxnSp>
        <p:nvCxnSpPr>
          <p:cNvPr id="28" name="直接箭头连接符 27"/>
          <p:cNvCxnSpPr/>
          <p:nvPr/>
        </p:nvCxnSpPr>
        <p:spPr>
          <a:xfrm flipH="1">
            <a:off x="7620635" y="2210435"/>
            <a:ext cx="3810" cy="1537335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flipH="1">
            <a:off x="7282815" y="2210435"/>
            <a:ext cx="3810" cy="1537335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303270" y="4276090"/>
            <a:ext cx="38671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>
                <a:sym typeface="Wingdings" panose="05000000000000000000" charset="0"/>
              </a:rPr>
              <a:t>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2159000" y="4644390"/>
            <a:ext cx="38671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>
                <a:sym typeface="Wingdings" panose="05000000000000000000" charset="0"/>
              </a:rPr>
              <a:t>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334510" y="4354830"/>
            <a:ext cx="38671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>
                <a:sym typeface="Wingdings" panose="05000000000000000000" charset="0"/>
              </a:rPr>
              <a:t>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99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bldLvl="0" animBg="1"/>
      <p:bldP spid="14" grpId="0"/>
      <p:bldP spid="16" grpId="0" bldLvl="0" animBg="1"/>
      <p:bldP spid="17" grpId="0"/>
      <p:bldP spid="19" grpId="0" bldLvl="0" animBg="1"/>
      <p:bldP spid="15" grpId="0"/>
      <p:bldP spid="18" grpId="0"/>
      <p:bldP spid="2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1363980" y="6090920"/>
            <a:ext cx="10212705" cy="4603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zh-CN" altLang="zh-CN" sz="2400"/>
              <a:t>建筑界的名言：</a:t>
            </a:r>
            <a:r>
              <a:rPr lang="zh-CN" altLang="en-US" sz="2400" dirty="0" smtClean="0">
                <a:sym typeface="+mn-ea"/>
              </a:rPr>
              <a:t>当技术实现了它的使命，他就会升华为艺术了。</a:t>
            </a:r>
          </a:p>
        </p:txBody>
      </p:sp>
      <p:pic>
        <p:nvPicPr>
          <p:cNvPr id="3" name="圆明园科技复原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18715" y="854075"/>
            <a:ext cx="5998845" cy="34594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44170" y="374650"/>
            <a:ext cx="5998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欣赏中国瑰宝</a:t>
            </a:r>
            <a:r>
              <a:rPr lang="en-US" altLang="zh-CN"/>
              <a:t>——“</a:t>
            </a:r>
            <a:r>
              <a:rPr lang="zh-CN" altLang="en-US">
                <a:sym typeface="+mn-ea"/>
              </a:rPr>
              <a:t>世界第一园</a:t>
            </a:r>
            <a:r>
              <a:rPr lang="en-US" altLang="zh-CN"/>
              <a:t>”</a:t>
            </a:r>
            <a:r>
              <a:rPr lang="zh-CN" altLang="en-US"/>
              <a:t>（圆明园科技复原视频）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47955" y="4694555"/>
            <a:ext cx="10160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提问</a:t>
            </a:r>
            <a:r>
              <a:rPr lang="en-US" altLang="zh-CN"/>
              <a:t>1</a:t>
            </a:r>
            <a:r>
              <a:rPr lang="zh-CN" altLang="en-US"/>
              <a:t>：如果可以你选择哪处建筑居住？</a:t>
            </a:r>
            <a:r>
              <a:rPr lang="en-US" altLang="zh-CN"/>
              <a:t>——</a:t>
            </a:r>
            <a:r>
              <a:rPr lang="zh-CN" altLang="en-US"/>
              <a:t>除了建筑、环境、装饰是否你都会考虑呢？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46685" y="5258435"/>
            <a:ext cx="6742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提问</a:t>
            </a:r>
            <a:r>
              <a:rPr lang="en-US" altLang="zh-CN"/>
              <a:t>2</a:t>
            </a:r>
            <a:r>
              <a:rPr lang="zh-CN" altLang="en-US"/>
              <a:t>：从视频中可以看出</a:t>
            </a:r>
            <a:r>
              <a:rPr lang="zh-CN"/>
              <a:t>中国的园林建筑有哪些特点呢       ？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3595" y="5264785"/>
            <a:ext cx="381000" cy="40386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928735" y="1245235"/>
            <a:ext cx="1809750" cy="26765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chemeClr val="accent1"/>
                </a:solidFill>
              </a:rPr>
              <a:t>强调和谐、追求天人合一，含蓄重意境，近乎山水画！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30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3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3" grpId="0" animBg="1"/>
      <p:bldP spid="4" grpId="0"/>
      <p:bldP spid="5" grpId="0"/>
      <p:bldP spid="6" grpId="0"/>
      <p:bldP spid="9" grpId="0" bldLvl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本框 29697"/>
          <p:cNvSpPr txBox="1"/>
          <p:nvPr/>
        </p:nvSpPr>
        <p:spPr>
          <a:xfrm>
            <a:off x="1631950" y="1844675"/>
            <a:ext cx="8929688" cy="40614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2"/>
                </a:solidFill>
                <a:latin typeface="Arial" panose="020B0604020202020204" pitchFamily="34" charset="0"/>
              </a:rPr>
              <a:t>           </a:t>
            </a:r>
            <a:r>
              <a:rPr lang="zh-CN" altLang="en-US" sz="2800" b="1" dirty="0">
                <a:solidFill>
                  <a:schemeClr val="tx2"/>
                </a:solidFill>
                <a:latin typeface="Arial" panose="020B0604020202020204" pitchFamily="34" charset="0"/>
                <a:ea typeface="华文隶书" panose="02010800040101010101" charset="-122"/>
              </a:rPr>
              <a:t>每一个经典的结构它都是一个功能和形式的统一体。我们可以充分的体会到在欣赏结构艺术的过程中，欣赏者和评价者应从</a:t>
            </a:r>
            <a:r>
              <a:rPr lang="zh-CN" altLang="en-US" sz="3200" b="1" u="sng" dirty="0">
                <a:solidFill>
                  <a:srgbClr val="FF0000"/>
                </a:solidFill>
                <a:latin typeface="Arial" panose="020B0604020202020204" pitchFamily="34" charset="0"/>
                <a:ea typeface="华文隶书" panose="02010800040101010101" charset="-122"/>
              </a:rPr>
              <a:t>技术</a:t>
            </a:r>
            <a:r>
              <a:rPr lang="zh-CN" altLang="en-US" sz="2800" b="1" dirty="0">
                <a:latin typeface="Arial" panose="020B0604020202020204" pitchFamily="34" charset="0"/>
                <a:ea typeface="华文隶书" panose="02010800040101010101" charset="-122"/>
              </a:rPr>
              <a:t>和</a:t>
            </a:r>
            <a:r>
              <a:rPr lang="zh-CN" altLang="en-US" sz="3200" b="1" u="sng" dirty="0">
                <a:solidFill>
                  <a:srgbClr val="FF0000"/>
                </a:solidFill>
                <a:latin typeface="Arial" panose="020B0604020202020204" pitchFamily="34" charset="0"/>
                <a:ea typeface="华文隶书" panose="02010800040101010101" charset="-122"/>
              </a:rPr>
              <a:t>文化</a:t>
            </a:r>
            <a:r>
              <a:rPr lang="zh-CN" altLang="en-US" sz="2800" b="1" dirty="0">
                <a:solidFill>
                  <a:schemeClr val="tx2"/>
                </a:solidFill>
                <a:latin typeface="Arial" panose="020B0604020202020204" pitchFamily="34" charset="0"/>
                <a:ea typeface="华文隶书" panose="02010800040101010101" charset="-122"/>
              </a:rPr>
              <a:t>两个角度进行欣赏和评价，也就是说要了解结构的基本特点并具有较高的审美修养，并且充分调动自己的想象、情感等因素，积极能动地进行审美，只有这样，才能更好地欣赏结构艺术的美。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bldLvl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3"/>
          <p:cNvSpPr>
            <a:spLocks noGrp="1"/>
          </p:cNvSpPr>
          <p:nvPr>
            <p:ph idx="1"/>
          </p:nvPr>
        </p:nvSpPr>
        <p:spPr>
          <a:xfrm>
            <a:off x="2279650" y="1557338"/>
            <a:ext cx="2808288" cy="655637"/>
          </a:xfrm>
        </p:spPr>
        <p:txBody>
          <a:bodyPr vert="horz" wrap="square" anchor="t"/>
          <a:lstStyle/>
          <a:p>
            <a:r>
              <a:rPr lang="zh-CN" altLang="en-US" sz="3600" b="1" dirty="0"/>
              <a:t>认识结构</a:t>
            </a:r>
          </a:p>
        </p:txBody>
      </p:sp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44450"/>
            <a:ext cx="3886200" cy="803275"/>
          </a:xfrm>
          <a:noFill/>
          <a:ln>
            <a:noFill/>
          </a:ln>
          <a:effectLst/>
          <a:sp3d prstMaterial="plastic"/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100" b="1" i="0" u="none" strike="noStrike" kern="1200" cap="none" spc="0" normalizeH="0" baseline="0" noProof="0" smtClean="0">
                <a:ln>
                  <a:noFill/>
                </a:ln>
                <a:solidFill>
                  <a:srgbClr val="FFC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黑体" panose="02010609060101010101" pitchFamily="49" charset="-122"/>
                <a:cs typeface="+mj-cs"/>
              </a:rPr>
              <a:t>小结与回顾</a:t>
            </a:r>
          </a:p>
        </p:txBody>
      </p:sp>
      <p:sp>
        <p:nvSpPr>
          <p:cNvPr id="95236" name="Rectangle 4"/>
          <p:cNvSpPr/>
          <p:nvPr/>
        </p:nvSpPr>
        <p:spPr>
          <a:xfrm>
            <a:off x="2279650" y="2268538"/>
            <a:ext cx="2952750" cy="655637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har char="•"/>
            </a:pPr>
            <a:r>
              <a:rPr lang="zh-CN" altLang="en-US" sz="3600" b="1" dirty="0">
                <a:latin typeface="Arial" panose="020B0604020202020204" pitchFamily="34" charset="0"/>
              </a:rPr>
              <a:t>结构与力</a:t>
            </a:r>
          </a:p>
        </p:txBody>
      </p:sp>
      <p:sp>
        <p:nvSpPr>
          <p:cNvPr id="95237" name="Rectangle 5"/>
          <p:cNvSpPr/>
          <p:nvPr/>
        </p:nvSpPr>
        <p:spPr>
          <a:xfrm>
            <a:off x="2281238" y="2924175"/>
            <a:ext cx="3167062" cy="6556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har char="•"/>
            </a:pPr>
            <a:r>
              <a:rPr lang="zh-CN" altLang="en-US" sz="3600" b="1" dirty="0">
                <a:latin typeface="Arial" panose="020B0604020202020204" pitchFamily="34" charset="0"/>
              </a:rPr>
              <a:t>结构的分类</a:t>
            </a:r>
          </a:p>
        </p:txBody>
      </p:sp>
      <p:sp>
        <p:nvSpPr>
          <p:cNvPr id="95238" name="Rectangle 6"/>
          <p:cNvSpPr/>
          <p:nvPr/>
        </p:nvSpPr>
        <p:spPr>
          <a:xfrm>
            <a:off x="2279650" y="3636963"/>
            <a:ext cx="3384550" cy="655637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har char="•"/>
            </a:pPr>
            <a:r>
              <a:rPr lang="zh-CN" altLang="en-US" sz="3600" b="1" dirty="0">
                <a:latin typeface="Arial" panose="020B0604020202020204" pitchFamily="34" charset="0"/>
              </a:rPr>
              <a:t>结构的稳定性</a:t>
            </a:r>
          </a:p>
        </p:txBody>
      </p:sp>
      <p:sp>
        <p:nvSpPr>
          <p:cNvPr id="95239" name="Rectangle 7"/>
          <p:cNvSpPr/>
          <p:nvPr/>
        </p:nvSpPr>
        <p:spPr>
          <a:xfrm>
            <a:off x="2279650" y="4429125"/>
            <a:ext cx="2879725" cy="6556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har char="•"/>
            </a:pPr>
            <a:r>
              <a:rPr lang="zh-CN" altLang="en-US" sz="3600" b="1" dirty="0">
                <a:latin typeface="Arial" panose="020B0604020202020204" pitchFamily="34" charset="0"/>
              </a:rPr>
              <a:t>结构的强度</a:t>
            </a:r>
          </a:p>
        </p:txBody>
      </p:sp>
      <p:sp>
        <p:nvSpPr>
          <p:cNvPr id="95240" name="Rectangle 8"/>
          <p:cNvSpPr/>
          <p:nvPr/>
        </p:nvSpPr>
        <p:spPr>
          <a:xfrm>
            <a:off x="2279650" y="5149850"/>
            <a:ext cx="3168650" cy="6556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har char="•"/>
            </a:pPr>
            <a:r>
              <a:rPr lang="zh-CN" altLang="en-US" sz="3600" b="1" dirty="0">
                <a:latin typeface="Arial" panose="020B0604020202020204" pitchFamily="34" charset="0"/>
              </a:rPr>
              <a:t>结构的连接</a:t>
            </a:r>
          </a:p>
        </p:txBody>
      </p:sp>
      <p:sp>
        <p:nvSpPr>
          <p:cNvPr id="95241" name="Text Box 9"/>
          <p:cNvSpPr txBox="1"/>
          <p:nvPr/>
        </p:nvSpPr>
        <p:spPr>
          <a:xfrm>
            <a:off x="4800600" y="1676400"/>
            <a:ext cx="360045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结构的概念：广义、狭义</a:t>
            </a:r>
          </a:p>
        </p:txBody>
      </p:sp>
      <p:sp>
        <p:nvSpPr>
          <p:cNvPr id="95242" name="Text Box 10"/>
          <p:cNvSpPr txBox="1"/>
          <p:nvPr/>
        </p:nvSpPr>
        <p:spPr>
          <a:xfrm>
            <a:off x="4800600" y="2420938"/>
            <a:ext cx="540067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拉力、压力、剪切力、扭转力、弯曲力</a:t>
            </a:r>
          </a:p>
        </p:txBody>
      </p:sp>
      <p:sp>
        <p:nvSpPr>
          <p:cNvPr id="95243" name="Text Box 11"/>
          <p:cNvSpPr txBox="1"/>
          <p:nvPr/>
        </p:nvSpPr>
        <p:spPr>
          <a:xfrm>
            <a:off x="5303838" y="2997200"/>
            <a:ext cx="28797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实体、框架、壳形</a:t>
            </a:r>
          </a:p>
        </p:txBody>
      </p:sp>
      <p:sp>
        <p:nvSpPr>
          <p:cNvPr id="95244" name="Text Box 12"/>
          <p:cNvSpPr txBox="1"/>
          <p:nvPr/>
        </p:nvSpPr>
        <p:spPr>
          <a:xfrm>
            <a:off x="5664200" y="3573463"/>
            <a:ext cx="4608513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几何形状、支撑面积、重心高低、重垂线的位置</a:t>
            </a:r>
          </a:p>
        </p:txBody>
      </p:sp>
      <p:sp>
        <p:nvSpPr>
          <p:cNvPr id="95245" name="Text Box 13"/>
          <p:cNvSpPr txBox="1"/>
          <p:nvPr/>
        </p:nvSpPr>
        <p:spPr>
          <a:xfrm>
            <a:off x="5159375" y="4581525"/>
            <a:ext cx="338455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材料、横截面积、形状</a:t>
            </a:r>
          </a:p>
        </p:txBody>
      </p:sp>
      <p:sp>
        <p:nvSpPr>
          <p:cNvPr id="95246" name="Text Box 14"/>
          <p:cNvSpPr txBox="1"/>
          <p:nvPr/>
        </p:nvSpPr>
        <p:spPr>
          <a:xfrm>
            <a:off x="5232400" y="5276850"/>
            <a:ext cx="338455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方式、技术、牢固程度</a:t>
            </a:r>
          </a:p>
        </p:txBody>
      </p:sp>
      <p:sp>
        <p:nvSpPr>
          <p:cNvPr id="95247" name="AutoShape 15"/>
          <p:cNvSpPr/>
          <p:nvPr/>
        </p:nvSpPr>
        <p:spPr>
          <a:xfrm rot="10544294">
            <a:off x="5018088" y="4581525"/>
            <a:ext cx="503237" cy="1008063"/>
          </a:xfrm>
          <a:prstGeom prst="curvedRightArrow">
            <a:avLst>
              <a:gd name="adj1" fmla="val 40063"/>
              <a:gd name="adj2" fmla="val 80126"/>
              <a:gd name="adj3" fmla="val 33333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5248" name="AutoShape 16"/>
          <p:cNvSpPr/>
          <p:nvPr/>
        </p:nvSpPr>
        <p:spPr>
          <a:xfrm rot="-10589790">
            <a:off x="2133600" y="3649663"/>
            <a:ext cx="576263" cy="2016125"/>
          </a:xfrm>
          <a:prstGeom prst="curvedLeftArrow">
            <a:avLst>
              <a:gd name="adj1" fmla="val 69972"/>
              <a:gd name="adj2" fmla="val 139944"/>
              <a:gd name="adj3" fmla="val 33333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5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5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5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5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5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5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5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5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5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5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5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5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5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build="p"/>
      <p:bldP spid="95236" grpId="0"/>
      <p:bldP spid="95237" grpId="0"/>
      <p:bldP spid="95238" grpId="0"/>
      <p:bldP spid="95239" grpId="0"/>
      <p:bldP spid="95240" grpId="0"/>
      <p:bldP spid="95241" grpId="0"/>
      <p:bldP spid="95242" grpId="0"/>
      <p:bldP spid="95243" grpId="0"/>
      <p:bldP spid="95244" grpId="0"/>
      <p:bldP spid="95245" grpId="0"/>
      <p:bldP spid="95246" grpId="0"/>
      <p:bldP spid="95247" grpId="0" bldLvl="0" animBg="1"/>
      <p:bldP spid="95248" grpId="0" bldLvl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0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7938"/>
            <a:ext cx="9144000" cy="68595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4755" name="Text Box 3"/>
          <p:cNvSpPr txBox="1"/>
          <p:nvPr/>
        </p:nvSpPr>
        <p:spPr>
          <a:xfrm>
            <a:off x="3863975" y="1484313"/>
            <a:ext cx="3840480" cy="15684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9600" dirty="0">
                <a:solidFill>
                  <a:srgbClr val="00A4DE"/>
                </a:solidFill>
                <a:latin typeface="Arial" panose="020B0604020202020204" pitchFamily="34" charset="0"/>
                <a:ea typeface="全新硬笔行书简" pitchFamily="2" charset="-122"/>
              </a:rPr>
              <a:t>谢谢！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15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98"/>
  <p:tag name="KSO_WM_UNIT_TYPE" val="l_i"/>
  <p:tag name="KSO_WM_UNIT_INDEX" val="1_5"/>
  <p:tag name="KSO_WM_UNIT_ID" val="259*l_i*1_5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98"/>
  <p:tag name="KSO_WM_UNIT_TYPE" val="l_i"/>
  <p:tag name="KSO_WM_UNIT_INDEX" val="1_6"/>
  <p:tag name="KSO_WM_UNIT_ID" val="259*l_i*1_6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98"/>
  <p:tag name="KSO_WM_UNIT_TYPE" val="l_i"/>
  <p:tag name="KSO_WM_UNIT_INDEX" val="1_1"/>
  <p:tag name="KSO_WM_UNIT_ID" val="259*l_i*1_1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98"/>
  <p:tag name="KSO_WM_UNIT_TYPE" val="l_i"/>
  <p:tag name="KSO_WM_UNIT_INDEX" val="1_2"/>
  <p:tag name="KSO_WM_UNIT_ID" val="259*l_i*1_2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98"/>
  <p:tag name="KSO_WM_UNIT_TYPE" val="l_i"/>
  <p:tag name="KSO_WM_UNIT_INDEX" val="1_3"/>
  <p:tag name="KSO_WM_UNIT_ID" val="259*l_i*1_3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98"/>
  <p:tag name="KSO_WM_UNIT_TYPE" val="l_i"/>
  <p:tag name="KSO_WM_UNIT_INDEX" val="1_4"/>
  <p:tag name="KSO_WM_UNIT_ID" val="259*l_i*1_4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98"/>
  <p:tag name="KSO_WM_UNIT_TYPE" val="l_i"/>
  <p:tag name="KSO_WM_UNIT_INDEX" val="1_5"/>
  <p:tag name="KSO_WM_UNIT_ID" val="259*l_i*1_5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98"/>
  <p:tag name="KSO_WM_UNIT_TYPE" val="l_i"/>
  <p:tag name="KSO_WM_UNIT_INDEX" val="1_6"/>
  <p:tag name="KSO_WM_UNIT_ID" val="259*l_i*1_6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98"/>
  <p:tag name="KSO_WM_UNIT_TYPE" val="l_i"/>
  <p:tag name="KSO_WM_UNIT_INDEX" val="1_10"/>
  <p:tag name="KSO_WM_UNIT_ID" val="259*l_i*1_10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98"/>
  <p:tag name="KSO_WM_UNIT_TYPE" val="l_i"/>
  <p:tag name="KSO_WM_UNIT_INDEX" val="1_11"/>
  <p:tag name="KSO_WM_UNIT_ID" val="259*l_i*1_11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LINE_FORE_SCHEMECOLOR_INDEX" val="5"/>
  <p:tag name="KSO_WM_UNIT_LINE_FILL_TYPE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98"/>
  <p:tag name="KSO_WM_UNIT_TYPE" val="l_i"/>
  <p:tag name="KSO_WM_UNIT_INDEX" val="1_12"/>
  <p:tag name="KSO_WM_UNIT_ID" val="259*l_i*1_12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98"/>
  <p:tag name="KSO_WM_UNIT_TYPE" val="l_i"/>
  <p:tag name="KSO_WM_UNIT_INDEX" val="1_13"/>
  <p:tag name="KSO_WM_UNIT_ID" val="259*l_i*1_13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LINE_FORE_SCHEMECOLOR_INDEX" val="7"/>
  <p:tag name="KSO_WM_UNIT_LINE_FILL_TYPE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98"/>
  <p:tag name="KSO_WM_UNIT_TYPE" val="l_i"/>
  <p:tag name="KSO_WM_UNIT_INDEX" val="1_14"/>
  <p:tag name="KSO_WM_UNIT_ID" val="259*l_i*1_14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98"/>
  <p:tag name="KSO_WM_UNIT_TYPE" val="l_i"/>
  <p:tag name="KSO_WM_UNIT_INDEX" val="1_15"/>
  <p:tag name="KSO_WM_UNIT_ID" val="259*l_i*1_15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LINE_FORE_SCHEMECOLOR_INDEX" val="6"/>
  <p:tag name="KSO_WM_UNIT_LINE_FILL_TYPE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98"/>
  <p:tag name="KSO_WM_UNIT_TYPE" val="l_h_f"/>
  <p:tag name="KSO_WM_UNIT_INDEX" val="1_2_1"/>
  <p:tag name="KSO_WM_UNIT_ID" val="259*l_h_f*1_2_1"/>
  <p:tag name="KSO_WM_UNIT_CLEAR" val="1"/>
  <p:tag name="KSO_WM_UNIT_LAYERLEVEL" val="1_1_1"/>
  <p:tag name="KSO_WM_UNIT_VALUE" val="14"/>
  <p:tag name="KSO_WM_UNIT_HIGHLIGHT" val="0"/>
  <p:tag name="KSO_WM_UNIT_COMPATIBLE" val="0"/>
  <p:tag name="KSO_WM_BEAUTIFY_FLAG" val="#wm#"/>
  <p:tag name="KSO_WM_UNIT_PRESET_TEXT_INDEX" val="4"/>
  <p:tag name="KSO_WM_UNIT_PRESET_TEXT_LEN" val="25"/>
  <p:tag name="KSO_WM_DIAGRAM_GROUP_CODE" val="l1-1"/>
  <p:tag name="KSO_WM_UNIT_TEXT_FILL_FORE_SCHEMECOLOR_INDEX" val="13"/>
  <p:tag name="KSO_WM_UNIT_TEXT_FILL_TYPE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98"/>
  <p:tag name="KSO_WM_UNIT_TYPE" val="l_h_a"/>
  <p:tag name="KSO_WM_UNIT_INDEX" val="1_2_1"/>
  <p:tag name="KSO_WM_UNIT_ID" val="259*l_h_a*1_2_1"/>
  <p:tag name="KSO_WM_UNIT_CLEAR" val="1"/>
  <p:tag name="KSO_WM_UNIT_LAYERLEVEL" val="1_1_1"/>
  <p:tag name="KSO_WM_UNIT_VALUE" val="7"/>
  <p:tag name="KSO_WM_UNIT_HIGHLIGHT" val="0"/>
  <p:tag name="KSO_WM_UNIT_COMPATIBLE" val="0"/>
  <p:tag name="KSO_WM_UNIT_PRESET_TEXT" val="LOREM"/>
  <p:tag name="KSO_WM_BEAUTIFY_FLAG" val="#wm#"/>
  <p:tag name="KSO_WM_DIAGRAM_GROUP_CODE" val="l1-1"/>
  <p:tag name="KSO_WM_UNIT_TEXT_FILL_FORE_SCHEMECOLOR_INDEX" val="7"/>
  <p:tag name="KSO_WM_UNIT_TEXT_FILL_TYPE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98"/>
  <p:tag name="KSO_WM_UNIT_TYPE" val="l_h_f"/>
  <p:tag name="KSO_WM_UNIT_INDEX" val="1_3_1"/>
  <p:tag name="KSO_WM_UNIT_ID" val="259*l_h_f*1_3_1"/>
  <p:tag name="KSO_WM_UNIT_CLEAR" val="1"/>
  <p:tag name="KSO_WM_UNIT_LAYERLEVEL" val="1_1_1"/>
  <p:tag name="KSO_WM_UNIT_VALUE" val="14"/>
  <p:tag name="KSO_WM_UNIT_HIGHLIGHT" val="0"/>
  <p:tag name="KSO_WM_UNIT_COMPATIBLE" val="0"/>
  <p:tag name="KSO_WM_BEAUTIFY_FLAG" val="#wm#"/>
  <p:tag name="KSO_WM_UNIT_PRESET_TEXT_INDEX" val="4"/>
  <p:tag name="KSO_WM_UNIT_PRESET_TEXT_LEN" val="25"/>
  <p:tag name="KSO_WM_DIAGRAM_GROUP_CODE" val="l1-1"/>
  <p:tag name="KSO_WM_UNIT_TEXT_FILL_FORE_SCHEMECOLOR_INDEX" val="13"/>
  <p:tag name="KSO_WM_UNIT_TEXT_FILL_TYP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98"/>
  <p:tag name="KSO_WM_UNIT_TYPE" val="l_h_a"/>
  <p:tag name="KSO_WM_UNIT_INDEX" val="1_3_1"/>
  <p:tag name="KSO_WM_UNIT_ID" val="259*l_h_a*1_3_1"/>
  <p:tag name="KSO_WM_UNIT_CLEAR" val="1"/>
  <p:tag name="KSO_WM_UNIT_LAYERLEVEL" val="1_1_1"/>
  <p:tag name="KSO_WM_UNIT_VALUE" val="7"/>
  <p:tag name="KSO_WM_UNIT_HIGHLIGHT" val="0"/>
  <p:tag name="KSO_WM_UNIT_COMPATIBLE" val="0"/>
  <p:tag name="KSO_WM_UNIT_PRESET_TEXT" val="LOREM"/>
  <p:tag name="KSO_WM_BEAUTIFY_FLAG" val="#wm#"/>
  <p:tag name="KSO_WM_DIAGRAM_GROUP_CODE" val="l1-1"/>
  <p:tag name="KSO_WM_UNIT_TEXT_FILL_FORE_SCHEMECOLOR_INDEX" val="5"/>
  <p:tag name="KSO_WM_UNIT_TEXT_FILL_TYP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798_4*i*41"/>
  <p:tag name="KSO_WM_TEMPLATE_CATEGORY" val="diagram"/>
  <p:tag name="KSO_WM_TEMPLATE_INDEX" val="798"/>
  <p:tag name="KSO_WM_UNIT_INDEX" val="4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98"/>
  <p:tag name="KSO_WM_UNIT_TYPE" val="l_h_f"/>
  <p:tag name="KSO_WM_UNIT_INDEX" val="1_1_1"/>
  <p:tag name="KSO_WM_UNIT_ID" val="259*l_h_f*1_1_1"/>
  <p:tag name="KSO_WM_UNIT_CLEAR" val="1"/>
  <p:tag name="KSO_WM_UNIT_LAYERLEVEL" val="1_1_1"/>
  <p:tag name="KSO_WM_UNIT_VALUE" val="14"/>
  <p:tag name="KSO_WM_UNIT_HIGHLIGHT" val="0"/>
  <p:tag name="KSO_WM_UNIT_COMPATIBLE" val="0"/>
  <p:tag name="KSO_WM_BEAUTIFY_FLAG" val="#wm#"/>
  <p:tag name="KSO_WM_UNIT_PRESET_TEXT_INDEX" val="4"/>
  <p:tag name="KSO_WM_UNIT_PRESET_TEXT_LEN" val="25"/>
  <p:tag name="KSO_WM_DIAGRAM_GROUP_CODE" val="l1-1"/>
  <p:tag name="KSO_WM_UNIT_TEXT_FILL_FORE_SCHEMECOLOR_INDEX" val="13"/>
  <p:tag name="KSO_WM_UNIT_TEXT_FILL_TYPE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98"/>
  <p:tag name="KSO_WM_UNIT_TYPE" val="l_h_a"/>
  <p:tag name="KSO_WM_UNIT_INDEX" val="1_1_1"/>
  <p:tag name="KSO_WM_UNIT_ID" val="259*l_h_a*1_1_1"/>
  <p:tag name="KSO_WM_UNIT_CLEAR" val="1"/>
  <p:tag name="KSO_WM_UNIT_LAYERLEVEL" val="1_1_1"/>
  <p:tag name="KSO_WM_UNIT_VALUE" val="7"/>
  <p:tag name="KSO_WM_UNIT_HIGHLIGHT" val="0"/>
  <p:tag name="KSO_WM_UNIT_COMPATIBLE" val="0"/>
  <p:tag name="KSO_WM_UNIT_PRESET_TEXT" val="LOREM"/>
  <p:tag name="KSO_WM_BEAUTIFY_FLAG" val="#wm#"/>
  <p:tag name="KSO_WM_DIAGRAM_GROUP_CODE" val="l1-1"/>
  <p:tag name="KSO_WM_UNIT_TEXT_FILL_FORE_SCHEMECOLOR_INDEX" val="6"/>
  <p:tag name="KSO_WM_UNIT_TEXT_FILL_TYPE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  <p:tag name="RESOURCELIBID" val="27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  <p:tag name="RESOURCELIBID" val="27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h_i"/>
  <p:tag name="KSO_WM_UNIT_INDEX" val="1_1_1"/>
  <p:tag name="KSO_WM_UNIT_ID" val="diagram160193_2*m_h_i*1_1_1"/>
  <p:tag name="KSO_WM_UNIT_LAYERLEVEL" val="1_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LINE_FORE_SCHEMECOLOR_INDEX" val="7"/>
  <p:tag name="KSO_WM_UNIT_LINE_FILL_TYPE" val="2"/>
  <p:tag name="KSO_WM_UNIT_TEXT_FILL_FORE_SCHEMECOLOR_INDEX" val="14"/>
  <p:tag name="KSO_WM_UNIT_TEXT_FILL_TYPE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h_i"/>
  <p:tag name="KSO_WM_UNIT_INDEX" val="1_1_2"/>
  <p:tag name="KSO_WM_UNIT_ID" val="diagram160193_2*m_h_i*1_1_2"/>
  <p:tag name="KSO_WM_UNIT_LAYERLEVEL" val="1_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LINE_FORE_SCHEMECOLOR_INDEX" val="14"/>
  <p:tag name="KSO_WM_UNIT_LINE_FILL_TYPE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h_a"/>
  <p:tag name="KSO_WM_UNIT_INDEX" val="1_1_1"/>
  <p:tag name="KSO_WM_UNIT_ID" val="diagram160193_2*m_h_a*1_1_1"/>
  <p:tag name="KSO_WM_UNIT_LAYERLEVEL" val="1_1_1"/>
  <p:tag name="KSO_WM_UNIT_VALUE" val="10"/>
  <p:tag name="KSO_WM_UNIT_HIGHLIGHT" val="0"/>
  <p:tag name="KSO_WM_UNIT_COMPATIBLE" val="0"/>
  <p:tag name="KSO_WM_DIAGRAM_GROUP_CODE" val="m1-1"/>
  <p:tag name="KSO_WM_UNIT_ISCONTENTSTITLE" val="0"/>
  <p:tag name="KSO_WM_UNIT_NOCLEAR" val="0"/>
  <p:tag name="KSO_WM_UNIT_DIAGRAM_ISNUMVISUAL" val="0"/>
  <p:tag name="KSO_WM_UNIT_DIAGRAM_ISREFERUNIT" val="0"/>
  <p:tag name="KSO_WM_UNIT_PRESET_TEXT" val="单击此处添加标题"/>
  <p:tag name="KSO_WM_UNIT_TEXT_FILL_FORE_SCHEMECOLOR_INDEX" val="7"/>
  <p:tag name="KSO_WM_UNIT_TEXT_FILL_TYPE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h_f"/>
  <p:tag name="KSO_WM_UNIT_INDEX" val="1_1_1"/>
  <p:tag name="KSO_WM_UNIT_ID" val="diagram160193_2*m_h_f*1_1_1"/>
  <p:tag name="KSO_WM_UNIT_LAYERLEVEL" val="1_1_1"/>
  <p:tag name="KSO_WM_UNIT_VALUE" val="15"/>
  <p:tag name="KSO_WM_UNIT_HIGHLIGHT" val="0"/>
  <p:tag name="KSO_WM_UNIT_COMPATIBLE" val="0"/>
  <p:tag name="KSO_WM_DIAGRAM_GROUP_CODE" val="m1-1"/>
  <p:tag name="KSO_WM_UNIT_NOCLEAR" val="0"/>
  <p:tag name="KSO_WM_UNIT_DIAGRAM_ISNUMVISUAL" val="0"/>
  <p:tag name="KSO_WM_UNIT_DIAGRAM_ISREFERUNIT" val="0"/>
  <p:tag name="KSO_WM_UNIT_PRESET_TEXT" val="单击此处添加文本具体内容"/>
  <p:tag name="KSO_WM_UNIT_TEXT_FILL_FORE_SCHEMECOLOR_INDEX" val="13"/>
  <p:tag name="KSO_WM_UNIT_TEXT_FILL_TYPE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h_i"/>
  <p:tag name="KSO_WM_UNIT_INDEX" val="1_2_1"/>
  <p:tag name="KSO_WM_UNIT_ID" val="diagram160193_2*m_h_i*1_2_1"/>
  <p:tag name="KSO_WM_UNIT_LAYERLEVEL" val="1_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LINE_FORE_SCHEMECOLOR_INDEX" val="6"/>
  <p:tag name="KSO_WM_UNIT_LINE_FILL_TYPE" val="2"/>
  <p:tag name="KSO_WM_UNIT_TEXT_FILL_FORE_SCHEMECOLOR_INDEX" val="14"/>
  <p:tag name="KSO_WM_UNIT_TEXT_FILL_TYPE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h_i"/>
  <p:tag name="KSO_WM_UNIT_INDEX" val="1_2_2"/>
  <p:tag name="KSO_WM_UNIT_ID" val="diagram160193_2*m_h_i*1_2_2"/>
  <p:tag name="KSO_WM_UNIT_LAYERLEVEL" val="1_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LINE_FORE_SCHEMECOLOR_INDEX" val="14"/>
  <p:tag name="KSO_WM_UNIT_LINE_FILL_TYPE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h_a"/>
  <p:tag name="KSO_WM_UNIT_INDEX" val="1_2_1"/>
  <p:tag name="KSO_WM_UNIT_ID" val="diagram160193_2*m_h_a*1_2_1"/>
  <p:tag name="KSO_WM_UNIT_LAYERLEVEL" val="1_1_1"/>
  <p:tag name="KSO_WM_UNIT_VALUE" val="10"/>
  <p:tag name="KSO_WM_UNIT_HIGHLIGHT" val="0"/>
  <p:tag name="KSO_WM_UNIT_COMPATIBLE" val="0"/>
  <p:tag name="KSO_WM_DIAGRAM_GROUP_CODE" val="m1-1"/>
  <p:tag name="KSO_WM_UNIT_ISCONTENTSTITLE" val="0"/>
  <p:tag name="KSO_WM_UNIT_NOCLEAR" val="0"/>
  <p:tag name="KSO_WM_UNIT_DIAGRAM_ISNUMVISUAL" val="0"/>
  <p:tag name="KSO_WM_UNIT_DIAGRAM_ISREFERUNIT" val="0"/>
  <p:tag name="KSO_WM_UNIT_PRESET_TEXT" val="单击此处添加标题"/>
  <p:tag name="KSO_WM_UNIT_TEXT_FILL_FORE_SCHEMECOLOR_INDEX" val="6"/>
  <p:tag name="KSO_WM_UNIT_TEXT_FILL_TYPE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h_f"/>
  <p:tag name="KSO_WM_UNIT_INDEX" val="1_2_1"/>
  <p:tag name="KSO_WM_UNIT_ID" val="diagram160193_2*m_h_f*1_2_1"/>
  <p:tag name="KSO_WM_UNIT_LAYERLEVEL" val="1_1_1"/>
  <p:tag name="KSO_WM_UNIT_VALUE" val="15"/>
  <p:tag name="KSO_WM_UNIT_HIGHLIGHT" val="0"/>
  <p:tag name="KSO_WM_UNIT_COMPATIBLE" val="0"/>
  <p:tag name="KSO_WM_DIAGRAM_GROUP_CODE" val="m1-1"/>
  <p:tag name="KSO_WM_UNIT_NOCLEAR" val="0"/>
  <p:tag name="KSO_WM_UNIT_DIAGRAM_ISNUMVISUAL" val="0"/>
  <p:tag name="KSO_WM_UNIT_DIAGRAM_ISREFERUNIT" val="0"/>
  <p:tag name="KSO_WM_UNIT_PRESET_TEXT" val="单击此处添加文本具体内容"/>
  <p:tag name="KSO_WM_UNIT_TEXT_FILL_FORE_SCHEMECOLOR_INDEX" val="13"/>
  <p:tag name="KSO_WM_UNIT_TEXT_FILL_TYPE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h_i"/>
  <p:tag name="KSO_WM_UNIT_INDEX" val="1_3_1"/>
  <p:tag name="KSO_WM_UNIT_ID" val="diagram160193_2*m_h_i*1_3_1"/>
  <p:tag name="KSO_WM_UNIT_LAYERLEVEL" val="1_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h_i"/>
  <p:tag name="KSO_WM_UNIT_INDEX" val="1_3_2"/>
  <p:tag name="KSO_WM_UNIT_ID" val="diagram160193_2*m_h_i*1_3_2"/>
  <p:tag name="KSO_WM_UNIT_LAYERLEVEL" val="1_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LINE_FORE_SCHEMECOLOR_INDEX" val="14"/>
  <p:tag name="KSO_WM_UNIT_LINE_FILL_TYPE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h_a"/>
  <p:tag name="KSO_WM_UNIT_INDEX" val="1_3_1"/>
  <p:tag name="KSO_WM_UNIT_ID" val="diagram160193_2*m_h_a*1_3_1"/>
  <p:tag name="KSO_WM_UNIT_LAYERLEVEL" val="1_1_1"/>
  <p:tag name="KSO_WM_UNIT_VALUE" val="10"/>
  <p:tag name="KSO_WM_UNIT_HIGHLIGHT" val="0"/>
  <p:tag name="KSO_WM_UNIT_COMPATIBLE" val="0"/>
  <p:tag name="KSO_WM_DIAGRAM_GROUP_CODE" val="m1-1"/>
  <p:tag name="KSO_WM_UNIT_ISCONTENTSTITLE" val="0"/>
  <p:tag name="KSO_WM_UNIT_NOCLEAR" val="0"/>
  <p:tag name="KSO_WM_UNIT_DIAGRAM_ISNUMVISUAL" val="0"/>
  <p:tag name="KSO_WM_UNIT_DIAGRAM_ISREFERUNIT" val="0"/>
  <p:tag name="KSO_WM_UNIT_PRESET_TEXT" val="单击此处添加标题"/>
  <p:tag name="KSO_WM_UNIT_TEXT_FILL_FORE_SCHEMECOLOR_INDEX" val="5"/>
  <p:tag name="KSO_WM_UNIT_TEXT_FILL_TYPE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h_f"/>
  <p:tag name="KSO_WM_UNIT_INDEX" val="1_3_1"/>
  <p:tag name="KSO_WM_UNIT_ID" val="diagram160193_2*m_h_f*1_3_1"/>
  <p:tag name="KSO_WM_UNIT_LAYERLEVEL" val="1_1_1"/>
  <p:tag name="KSO_WM_UNIT_VALUE" val="15"/>
  <p:tag name="KSO_WM_UNIT_HIGHLIGHT" val="0"/>
  <p:tag name="KSO_WM_UNIT_COMPATIBLE" val="0"/>
  <p:tag name="KSO_WM_DIAGRAM_GROUP_CODE" val="m1-1"/>
  <p:tag name="KSO_WM_UNIT_NOCLEAR" val="0"/>
  <p:tag name="KSO_WM_UNIT_DIAGRAM_ISNUMVISUAL" val="0"/>
  <p:tag name="KSO_WM_UNIT_DIAGRAM_ISREFERUNIT" val="0"/>
  <p:tag name="KSO_WM_UNIT_PRESET_TEXT" val="单击此处添加文本具体内容"/>
  <p:tag name="KSO_WM_UNIT_TEXT_FILL_FORE_SCHEMECOLOR_INDEX" val="13"/>
  <p:tag name="KSO_WM_UNIT_TEXT_FILL_TYPE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i"/>
  <p:tag name="KSO_WM_UNIT_INDEX" val="1_5"/>
  <p:tag name="KSO_WM_UNIT_ID" val="diagram160193_2*m_i*1_5"/>
  <p:tag name="KSO_WM_UNIT_LAYERLEVEL" val="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i"/>
  <p:tag name="KSO_WM_UNIT_INDEX" val="1_6"/>
  <p:tag name="KSO_WM_UNIT_ID" val="diagram160193_2*m_i*1_6"/>
  <p:tag name="KSO_WM_UNIT_LAYERLEVEL" val="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i"/>
  <p:tag name="KSO_WM_UNIT_INDEX" val="1_7"/>
  <p:tag name="KSO_WM_UNIT_ID" val="diagram160193_2*m_i*1_7"/>
  <p:tag name="KSO_WM_UNIT_LAYERLEVEL" val="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i"/>
  <p:tag name="KSO_WM_UNIT_INDEX" val="1_1"/>
  <p:tag name="KSO_WM_UNIT_ID" val="diagram160193_2*m_i*1_1"/>
  <p:tag name="KSO_WM_UNIT_LAYERLEVEL" val="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i"/>
  <p:tag name="KSO_WM_UNIT_INDEX" val="1_2"/>
  <p:tag name="KSO_WM_UNIT_ID" val="diagram160193_2*m_i*1_2"/>
  <p:tag name="KSO_WM_UNIT_LAYERLEVEL" val="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i"/>
  <p:tag name="KSO_WM_UNIT_INDEX" val="1_3"/>
  <p:tag name="KSO_WM_UNIT_ID" val="diagram160193_2*m_i*1_3"/>
  <p:tag name="KSO_WM_UNIT_LAYERLEVEL" val="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i"/>
  <p:tag name="KSO_WM_UNIT_INDEX" val="1_4"/>
  <p:tag name="KSO_WM_UNIT_ID" val="diagram160193_2*m_i*1_4"/>
  <p:tag name="KSO_WM_UNIT_LAYERLEVEL" val="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结构与设计5">
  <a:themeElements>
    <a:clrScheme name="自定义 115">
      <a:dk1>
        <a:srgbClr val="3D3F41"/>
      </a:dk1>
      <a:lt1>
        <a:srgbClr val="FFFFFF"/>
      </a:lt1>
      <a:dk2>
        <a:srgbClr val="3D3F41"/>
      </a:dk2>
      <a:lt2>
        <a:srgbClr val="EFE9D9"/>
      </a:lt2>
      <a:accent1>
        <a:srgbClr val="4F5A71"/>
      </a:accent1>
      <a:accent2>
        <a:srgbClr val="6A8F94"/>
      </a:accent2>
      <a:accent3>
        <a:srgbClr val="4E6363"/>
      </a:accent3>
      <a:accent4>
        <a:srgbClr val="8B695B"/>
      </a:accent4>
      <a:accent5>
        <a:srgbClr val="B2C6D2"/>
      </a:accent5>
      <a:accent6>
        <a:srgbClr val="6C9C16"/>
      </a:accent6>
      <a:hlink>
        <a:srgbClr val="00B0F0"/>
      </a:hlink>
      <a:folHlink>
        <a:srgbClr val="AFB2B4"/>
      </a:folHlink>
    </a:clrScheme>
    <a:fontScheme name="自定义 7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暗香扑面">
  <a:themeElements>
    <a:clrScheme name="暗香扑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结构与设计5</Template>
  <TotalTime>5</TotalTime>
  <Words>3078</Words>
  <Application>Microsoft Office PowerPoint</Application>
  <PresentationFormat>宽屏</PresentationFormat>
  <Paragraphs>459</Paragraphs>
  <Slides>78</Slides>
  <Notes>4</Notes>
  <HiddenSlides>0</HiddenSlides>
  <MMClips>1</MMClips>
  <ScaleCrop>false</ScaleCrop>
  <HeadingPairs>
    <vt:vector size="8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78</vt:i4>
      </vt:variant>
    </vt:vector>
  </HeadingPairs>
  <TitlesOfParts>
    <vt:vector size="104" baseType="lpstr">
      <vt:lpstr>PMingLiU</vt:lpstr>
      <vt:lpstr>方正静蕾简体</vt:lpstr>
      <vt:lpstr>方正清刻本悦宋简体</vt:lpstr>
      <vt:lpstr>黑体</vt:lpstr>
      <vt:lpstr>华文隶书</vt:lpstr>
      <vt:lpstr>经典粗黑简</vt:lpstr>
      <vt:lpstr>楷体_GB2312</vt:lpstr>
      <vt:lpstr>全新硬笔行书简</vt:lpstr>
      <vt:lpstr>全新硬笔楷书简</vt:lpstr>
      <vt:lpstr>宋体</vt:lpstr>
      <vt:lpstr>微软雅黑</vt:lpstr>
      <vt:lpstr>幼圆</vt:lpstr>
      <vt:lpstr>Arial</vt:lpstr>
      <vt:lpstr>Arial Rounded MT Bold</vt:lpstr>
      <vt:lpstr>Calibri</vt:lpstr>
      <vt:lpstr>Franklin Gothic Book</vt:lpstr>
      <vt:lpstr>Franklin Gothic Medium</vt:lpstr>
      <vt:lpstr>Symbol</vt:lpstr>
      <vt:lpstr>Tahoma</vt:lpstr>
      <vt:lpstr>Times New Roman</vt:lpstr>
      <vt:lpstr>Verdana</vt:lpstr>
      <vt:lpstr>Wingdings</vt:lpstr>
      <vt:lpstr>Wingdings 2</vt:lpstr>
      <vt:lpstr>结构与设计5</vt:lpstr>
      <vt:lpstr>暗香扑面</vt:lpstr>
      <vt:lpstr>公式</vt:lpstr>
      <vt:lpstr>结构与设计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图片展示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【巩固练习】</vt:lpstr>
      <vt:lpstr>PowerPoint 演示文稿</vt:lpstr>
      <vt:lpstr>PowerPoint 演示文稿</vt:lpstr>
      <vt:lpstr>（二）框架结构</vt:lpstr>
      <vt:lpstr>（三）壳形结构</vt:lpstr>
      <vt:lpstr>这又是什么结构呢？ </vt:lpstr>
      <vt:lpstr>PowerPoint 演示文稿</vt:lpstr>
      <vt:lpstr>课堂小结</vt:lpstr>
      <vt:lpstr>小实验</vt:lpstr>
      <vt:lpstr>PowerPoint 演示文稿</vt:lpstr>
      <vt:lpstr>结构的特点：一、强度 二、稳定性</vt:lpstr>
      <vt:lpstr> </vt:lpstr>
      <vt:lpstr>  </vt:lpstr>
      <vt:lpstr>PowerPoint 演示文稿</vt:lpstr>
      <vt:lpstr> </vt:lpstr>
      <vt:lpstr>——关于稳定性概念</vt:lpstr>
      <vt:lpstr>二、结构的稳定性</vt:lpstr>
      <vt:lpstr>PowerPoint 演示文稿</vt:lpstr>
      <vt:lpstr>影响结构稳定性与强度的因素有哪些呢？ </vt:lpstr>
      <vt:lpstr>PowerPoint 演示文稿</vt:lpstr>
      <vt:lpstr>PowerPoint 演示文稿</vt:lpstr>
      <vt:lpstr>构件之间的连接方式</vt:lpstr>
      <vt:lpstr>PowerPoint 演示文稿</vt:lpstr>
      <vt:lpstr>PowerPoint 演示文稿</vt:lpstr>
      <vt:lpstr>强度与形状</vt:lpstr>
      <vt:lpstr>PowerPoint 演示文稿</vt:lpstr>
      <vt:lpstr>【巩固练习】</vt:lpstr>
      <vt:lpstr>PowerPoint 演示文稿</vt:lpstr>
      <vt:lpstr>PowerPoint 演示文稿</vt:lpstr>
      <vt:lpstr>PowerPoint 演示文稿</vt:lpstr>
      <vt:lpstr>三角形的应用</vt:lpstr>
      <vt:lpstr>PowerPoint 演示文稿</vt:lpstr>
      <vt:lpstr>PowerPoint 演示文稿</vt:lpstr>
      <vt:lpstr>思考题</vt:lpstr>
      <vt:lpstr>PowerPoint 演示文稿</vt:lpstr>
      <vt:lpstr>PowerPoint 演示文稿</vt:lpstr>
      <vt:lpstr>3. 如图是一把会议椅，在优化设计方案时，下列选项中能提高椅子强度的是(　　) A. 将写字板设计成可折叠式 B. 使椅脚向外更偏斜一些，增大支撑面 C. 在椅面下的收纳篮里放满书本 D. 采用更厚实的材料</vt:lpstr>
      <vt:lpstr>3. 赵霞同学在探究影响结构稳固程度的因素时，用相同数 量，同规格的砖块按如图所示垒了两摞砖(如图甲、图乙)进行试验。由此可知，她是为了探究结构 稳固程度与什么因素有关(　　) A. 重心位置的高低   B. 支撑面的大小 C. 结构的形状   D. 结构的材料</vt:lpstr>
      <vt:lpstr>提出问题：不稳定的结构就一点作用都没有吗？</vt:lpstr>
      <vt:lpstr>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小结与回顾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结构与设计</dc:title>
  <dc:creator>User</dc:creator>
  <cp:lastModifiedBy>User</cp:lastModifiedBy>
  <cp:revision>77</cp:revision>
  <dcterms:created xsi:type="dcterms:W3CDTF">2017-02-27T01:07:00Z</dcterms:created>
  <dcterms:modified xsi:type="dcterms:W3CDTF">2020-02-06T13:11:14Z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2052-11.1.0.8573</vt:lpwstr>
  </property>
</Properties>
</file>